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8" r:id="rId10"/>
    <p:sldId id="269" r:id="rId11"/>
    <p:sldId id="280" r:id="rId12"/>
    <p:sldId id="274" r:id="rId13"/>
    <p:sldId id="276" r:id="rId14"/>
    <p:sldId id="284" r:id="rId15"/>
    <p:sldId id="279" r:id="rId16"/>
  </p:sldIdLst>
  <p:sldSz cx="12192000" cy="6858000"/>
  <p:notesSz cx="6797675" cy="99250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99FF"/>
    <a:srgbClr val="6666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Valores Totais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76E-3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4E-4D61-9B31-A019CF84955D}"/>
                </c:ext>
              </c:extLst>
            </c:dLbl>
            <c:dLbl>
              <c:idx val="1"/>
              <c:layout>
                <c:manualLayout>
                  <c:x val="6.849292904887591E-3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4E-4D61-9B31-A019CF84955D}"/>
                </c:ext>
              </c:extLst>
            </c:dLbl>
            <c:dLbl>
              <c:idx val="3"/>
              <c:layout>
                <c:manualLayout>
                  <c:x val="1.7123232262218977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4E-4D61-9B31-A019CF84955D}"/>
                </c:ext>
              </c:extLst>
            </c:dLbl>
            <c:dLbl>
              <c:idx val="4"/>
              <c:layout>
                <c:manualLayout>
                  <c:x val="-9.9185974211577258E-17"/>
                  <c:y val="-1.6972987890708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F2-4D3D-9C07-6E81873E7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38</c:v>
                </c:pt>
                <c:pt idx="1">
                  <c:v>39</c:v>
                </c:pt>
                <c:pt idx="2">
                  <c:v>42</c:v>
                </c:pt>
                <c:pt idx="3">
                  <c:v>50</c:v>
                </c:pt>
                <c:pt idx="4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4E-4D61-9B31-A019CF84955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Pronto-Socorro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4E-4D61-9B31-A019CF84955D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4E-4D61-9B31-A019CF84955D}"/>
                </c:ext>
              </c:extLst>
            </c:dLbl>
            <c:dLbl>
              <c:idx val="2"/>
              <c:layout>
                <c:manualLayout>
                  <c:x val="4.5039969498363586E-3"/>
                  <c:y val="-9.7982252536008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4E-4D61-9B31-A019CF84955D}"/>
                </c:ext>
              </c:extLst>
            </c:dLbl>
            <c:dLbl>
              <c:idx val="3"/>
              <c:layout>
                <c:manualLayout>
                  <c:x val="6.2163060217302864E-3"/>
                  <c:y val="-1.110995656184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4E-4D61-9B31-A019CF84955D}"/>
                </c:ext>
              </c:extLst>
            </c:dLbl>
            <c:dLbl>
              <c:idx val="4"/>
              <c:layout>
                <c:manualLayout>
                  <c:x val="6.2163060217302864E-3"/>
                  <c:y val="-1.95964505072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54E-4D61-9B31-A019CF849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7</c:v>
                </c:pt>
                <c:pt idx="1">
                  <c:v>19</c:v>
                </c:pt>
                <c:pt idx="2">
                  <c:v>10</c:v>
                </c:pt>
                <c:pt idx="3">
                  <c:v>13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54E-4D61-9B31-A019CF84955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Internações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698585809775182E-2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54E-4D61-9B31-A019CF84955D}"/>
                </c:ext>
              </c:extLst>
            </c:dLbl>
            <c:dLbl>
              <c:idx val="1"/>
              <c:layout>
                <c:manualLayout>
                  <c:x val="6.3027841263687927E-3"/>
                  <c:y val="-3.5257707089663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54E-4D61-9B31-A019CF84955D}"/>
                </c:ext>
              </c:extLst>
            </c:dLbl>
            <c:dLbl>
              <c:idx val="2"/>
              <c:layout>
                <c:manualLayout>
                  <c:x val="1.7123232262218977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54E-4D61-9B31-A019CF84955D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54E-4D61-9B31-A019CF84955D}"/>
                </c:ext>
              </c:extLst>
            </c:dLbl>
            <c:dLbl>
              <c:idx val="4"/>
              <c:layout>
                <c:manualLayout>
                  <c:x val="2.5184085472743424E-3"/>
                  <c:y val="-1.045409090772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54E-4D61-9B31-A019CF849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13</c:v>
                </c:pt>
                <c:pt idx="3">
                  <c:v>21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4E-4D61-9B31-A019CF84955D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Colaboradores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123232262218978E-2"/>
                  <c:y val="-2.449573504178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54E-4D61-9B31-A019CF84955D}"/>
                </c:ext>
              </c:extLst>
            </c:dLbl>
            <c:dLbl>
              <c:idx val="1"/>
              <c:layout>
                <c:manualLayout>
                  <c:x val="1.0273939357331386E-2"/>
                  <c:y val="-1.959658803342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54E-4D61-9B31-A019CF84955D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54E-4D61-9B31-A019CF84955D}"/>
                </c:ext>
              </c:extLst>
            </c:dLbl>
            <c:dLbl>
              <c:idx val="3"/>
              <c:layout>
                <c:manualLayout>
                  <c:x val="6.849292904887591E-3"/>
                  <c:y val="-1.959658803342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54E-4D61-9B31-A019CF84955D}"/>
                </c:ext>
              </c:extLst>
            </c:dLbl>
            <c:dLbl>
              <c:idx val="4"/>
              <c:layout>
                <c:manualLayout>
                  <c:x val="1.0273939357331386E-2"/>
                  <c:y val="-4.899147008357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954E-4D61-9B31-A019CF849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19</c:v>
                </c:pt>
                <c:pt idx="1">
                  <c:v>5</c:v>
                </c:pt>
                <c:pt idx="2">
                  <c:v>19</c:v>
                </c:pt>
                <c:pt idx="3">
                  <c:v>16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54E-4D61-9B31-A019CF8495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4865024"/>
        <c:axId val="84866560"/>
        <c:axId val="0"/>
      </c:bar3DChart>
      <c:catAx>
        <c:axId val="8486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66560"/>
        <c:crosses val="autoZero"/>
        <c:auto val="1"/>
        <c:lblAlgn val="ctr"/>
        <c:lblOffset val="100"/>
        <c:noMultiLvlLbl val="0"/>
      </c:catAx>
      <c:valAx>
        <c:axId val="84866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486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82E-3"/>
                  <c:y val="-1.959658803342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2A-4769-B89F-DD69F5322618}"/>
                </c:ext>
              </c:extLst>
            </c:dLbl>
            <c:dLbl>
              <c:idx val="1"/>
              <c:layout>
                <c:manualLayout>
                  <c:x val="6.8492929048875944E-3"/>
                  <c:y val="-1.469744102507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2A-4769-B89F-DD69F5322618}"/>
                </c:ext>
              </c:extLst>
            </c:dLbl>
            <c:dLbl>
              <c:idx val="3"/>
              <c:layout>
                <c:manualLayout>
                  <c:x val="1.7123232262218982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2A-4769-B89F-DD69F5322618}"/>
                </c:ext>
              </c:extLst>
            </c:dLbl>
            <c:dLbl>
              <c:idx val="4"/>
              <c:layout>
                <c:manualLayout>
                  <c:x val="1.2676280144593437E-3"/>
                  <c:y val="-2.921209012504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68-4884-B467-E41F6390B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</c:v>
                </c:pt>
                <c:pt idx="1">
                  <c:v>16</c:v>
                </c:pt>
                <c:pt idx="2">
                  <c:v>6</c:v>
                </c:pt>
                <c:pt idx="3">
                  <c:v>10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2A-4769-B89F-DD69F532261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F2A-4769-B89F-DD69F5322618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2A-4769-B89F-DD69F5322618}"/>
                </c:ext>
              </c:extLst>
            </c:dLbl>
            <c:dLbl>
              <c:idx val="2"/>
              <c:layout>
                <c:manualLayout>
                  <c:x val="8.5616161311094976E-3"/>
                  <c:y val="-9.7982940167141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F2A-4769-B89F-DD69F5322618}"/>
                </c:ext>
              </c:extLst>
            </c:dLbl>
            <c:dLbl>
              <c:idx val="3"/>
              <c:layout>
                <c:manualLayout>
                  <c:x val="1.0273939357331386E-2"/>
                  <c:y val="-1.959658803342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F2A-4769-B89F-DD69F5322618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F2A-4769-B89F-DD69F5322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6</c:v>
                </c:pt>
                <c:pt idx="1">
                  <c:v>13</c:v>
                </c:pt>
                <c:pt idx="2">
                  <c:v>3</c:v>
                </c:pt>
                <c:pt idx="3">
                  <c:v>12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2A-4769-B89F-DD69F532261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899151108445874E-3"/>
                  <c:y val="-2.823854546792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F2A-4769-B89F-DD69F5322618}"/>
                </c:ext>
              </c:extLst>
            </c:dLbl>
            <c:dLbl>
              <c:idx val="1"/>
              <c:layout>
                <c:manualLayout>
                  <c:x val="9.5174908710819843E-3"/>
                  <c:y val="-9.7984135764913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F2A-4769-B89F-DD69F5322618}"/>
                </c:ext>
              </c:extLst>
            </c:dLbl>
            <c:dLbl>
              <c:idx val="2"/>
              <c:layout>
                <c:manualLayout>
                  <c:x val="5.5151799951929023E-3"/>
                  <c:y val="-3.429430375743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F2A-4769-B89F-DD69F5322618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F2A-4769-B89F-DD69F5322618}"/>
                </c:ext>
              </c:extLst>
            </c:dLbl>
            <c:dLbl>
              <c:idx val="4"/>
              <c:layout>
                <c:manualLayout>
                  <c:x val="5.6481312168669981E-3"/>
                  <c:y val="-1.1045965338820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F2A-4769-B89F-DD69F5322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F2A-4769-B89F-DD69F5322618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7146068277040005E-3"/>
                  <c:y val="-1.3541068863477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F2A-4769-B89F-DD69F5322618}"/>
                </c:ext>
              </c:extLst>
            </c:dLbl>
            <c:dLbl>
              <c:idx val="1"/>
              <c:layout>
                <c:manualLayout>
                  <c:x val="5.2034632795113318E-3"/>
                  <c:y val="-1.2293517101148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F2A-4769-B89F-DD69F5322618}"/>
                </c:ext>
              </c:extLst>
            </c:dLbl>
            <c:dLbl>
              <c:idx val="2"/>
              <c:layout>
                <c:manualLayout>
                  <c:x val="-3.7819232651861836E-4"/>
                  <c:y val="-2.8147113926001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6F2A-4769-B89F-DD69F5322618}"/>
                </c:ext>
              </c:extLst>
            </c:dLbl>
            <c:dLbl>
              <c:idx val="3"/>
              <c:layout>
                <c:manualLayout>
                  <c:x val="6.8492929048875944E-3"/>
                  <c:y val="-1.9596588033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F2A-4769-B89F-DD69F5322618}"/>
                </c:ext>
              </c:extLst>
            </c:dLbl>
            <c:dLbl>
              <c:idx val="4"/>
              <c:layout>
                <c:manualLayout>
                  <c:x val="1.2293268459250017E-3"/>
                  <c:y val="-6.999883610815729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6F2A-4769-B89F-DD69F5322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F2A-4769-B89F-DD69F5322618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057680867560621E-3"/>
                  <c:y val="3.6515112656309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65-4638-81D8-44DA8BB59DC6}"/>
                </c:ext>
              </c:extLst>
            </c:dLbl>
            <c:dLbl>
              <c:idx val="3"/>
              <c:layout>
                <c:manualLayout>
                  <c:x val="3.8028840433779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73-40EF-8DEF-97FEEA7C5D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9</c:v>
                </c:pt>
                <c:pt idx="3">
                  <c:v>4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F2A-4769-B89F-DD69F53226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861952"/>
        <c:axId val="49101824"/>
        <c:axId val="0"/>
      </c:bar3DChart>
      <c:catAx>
        <c:axId val="4886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101824"/>
        <c:crosses val="autoZero"/>
        <c:auto val="1"/>
        <c:lblAlgn val="ctr"/>
        <c:lblOffset val="100"/>
        <c:noMultiLvlLbl val="0"/>
      </c:catAx>
      <c:valAx>
        <c:axId val="49101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886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86E-3"/>
                  <c:y val="-1.959658803342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9E-4D8E-9C2A-FEAE75B902A4}"/>
                </c:ext>
              </c:extLst>
            </c:dLbl>
            <c:dLbl>
              <c:idx val="1"/>
              <c:layout>
                <c:manualLayout>
                  <c:x val="6.8492929048875979E-3"/>
                  <c:y val="-1.46974410250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9E-4D8E-9C2A-FEAE75B902A4}"/>
                </c:ext>
              </c:extLst>
            </c:dLbl>
            <c:dLbl>
              <c:idx val="3"/>
              <c:layout>
                <c:manualLayout>
                  <c:x val="1.7123232262218986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9E-4D8E-9C2A-FEAE75B902A4}"/>
                </c:ext>
              </c:extLst>
            </c:dLbl>
            <c:dLbl>
              <c:idx val="4"/>
              <c:layout>
                <c:manualLayout>
                  <c:x val="3.8028840433780311E-3"/>
                  <c:y val="-4.651162790697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72-4A1E-9303-393D3717F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11</c:v>
                </c:pt>
                <c:pt idx="1">
                  <c:v>18</c:v>
                </c:pt>
                <c:pt idx="2">
                  <c:v>10</c:v>
                </c:pt>
                <c:pt idx="3">
                  <c:v>16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E-4D8E-9C2A-FEAE75B902A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682072505926796E-3"/>
                  <c:y val="-1.9596410913752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9E-4D8E-9C2A-FEAE75B902A4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9E-4D8E-9C2A-FEAE75B902A4}"/>
                </c:ext>
              </c:extLst>
            </c:dLbl>
            <c:dLbl>
              <c:idx val="2"/>
              <c:layout>
                <c:manualLayout>
                  <c:x val="2.2234395000075395E-3"/>
                  <c:y val="-1.9100531038271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C9E-4D8E-9C2A-FEAE75B902A4}"/>
                </c:ext>
              </c:extLst>
            </c:dLbl>
            <c:dLbl>
              <c:idx val="3"/>
              <c:layout>
                <c:manualLayout>
                  <c:x val="9.0063473228894093E-3"/>
                  <c:y val="-1.959641091375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C9E-4D8E-9C2A-FEAE75B902A4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E-4D8E-9C2A-FEAE75B90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5</c:v>
                </c:pt>
                <c:pt idx="1">
                  <c:v>16</c:v>
                </c:pt>
                <c:pt idx="2">
                  <c:v>2</c:v>
                </c:pt>
                <c:pt idx="3">
                  <c:v>12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9E-4D8E-9C2A-FEAE75B902A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0927991542225951E-3"/>
                  <c:y val="-3.4542025270097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E-4D8E-9C2A-FEAE75B902A4}"/>
                </c:ext>
              </c:extLst>
            </c:dLbl>
            <c:dLbl>
              <c:idx val="1"/>
              <c:layout>
                <c:manualLayout>
                  <c:x val="8.2498628566226879E-3"/>
                  <c:y val="-9.7982054568761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E-4D8E-9C2A-FEAE75B902A4}"/>
                </c:ext>
              </c:extLst>
            </c:dLbl>
            <c:dLbl>
              <c:idx val="2"/>
              <c:layout>
                <c:manualLayout>
                  <c:x val="1.7123232262218986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E-4D8E-9C2A-FEAE75B902A4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C9E-4D8E-9C2A-FEAE75B902A4}"/>
                </c:ext>
              </c:extLst>
            </c:dLbl>
            <c:dLbl>
              <c:idx val="4"/>
              <c:layout>
                <c:manualLayout>
                  <c:x val="5.6481312168669981E-3"/>
                  <c:y val="-1.4697308185314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C9E-4D8E-9C2A-FEAE75B90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C9E-4D8E-9C2A-FEAE75B902A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5174908710820311E-3"/>
                  <c:y val="-1.984471708478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C9E-4D8E-9C2A-FEAE75B902A4}"/>
                </c:ext>
              </c:extLst>
            </c:dLbl>
            <c:dLbl>
              <c:idx val="1"/>
              <c:layout>
                <c:manualLayout>
                  <c:x val="1.4005792361333474E-3"/>
                  <c:y val="-3.820106207654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C9E-4D8E-9C2A-FEAE75B902A4}"/>
                </c:ext>
              </c:extLst>
            </c:dLbl>
            <c:dLbl>
              <c:idx val="2"/>
              <c:layout>
                <c:manualLayout>
                  <c:x val="8.8943568794072527E-4"/>
                  <c:y val="-1.984471708478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C9E-4D8E-9C2A-FEAE75B902A4}"/>
                </c:ext>
              </c:extLst>
            </c:dLbl>
            <c:dLbl>
              <c:idx val="3"/>
              <c:layout>
                <c:manualLayout>
                  <c:x val="6.8492929048875979E-3"/>
                  <c:y val="-1.959658803342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C9E-4D8E-9C2A-FEAE75B902A4}"/>
                </c:ext>
              </c:extLst>
            </c:dLbl>
            <c:dLbl>
              <c:idx val="4"/>
              <c:layout>
                <c:manualLayout>
                  <c:x val="5.2034632795113786E-3"/>
                  <c:y val="-4.89910272843801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C9E-4D8E-9C2A-FEAE75B902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C9E-4D8E-9C2A-FEAE75B902A4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676280144593205E-3"/>
                  <c:y val="-1.39533052554478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5769292499874236E-2"/>
                      <c:h val="5.41860465116278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A7D-443F-8396-92771A06895E}"/>
                </c:ext>
              </c:extLst>
            </c:dLbl>
            <c:dLbl>
              <c:idx val="2"/>
              <c:layout>
                <c:manualLayout>
                  <c:x val="6.3381400722966252E-3"/>
                  <c:y val="-1.3953488372093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7D-443F-8396-92771A06895E}"/>
                </c:ext>
              </c:extLst>
            </c:dLbl>
            <c:dLbl>
              <c:idx val="4"/>
              <c:layout>
                <c:manualLayout>
                  <c:x val="2.5352560289185013E-3"/>
                  <c:y val="-1.860465116279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7D-443F-8396-92771A068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5</c:v>
                </c:pt>
                <c:pt idx="1">
                  <c:v>17</c:v>
                </c:pt>
                <c:pt idx="2">
                  <c:v>12</c:v>
                </c:pt>
                <c:pt idx="3">
                  <c:v>7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C9E-4D8E-9C2A-FEAE75B902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6352256"/>
        <c:axId val="86354560"/>
        <c:axId val="0"/>
      </c:bar3DChart>
      <c:catAx>
        <c:axId val="8635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354560"/>
        <c:crosses val="autoZero"/>
        <c:auto val="1"/>
        <c:lblAlgn val="ctr"/>
        <c:lblOffset val="100"/>
        <c:noMultiLvlLbl val="0"/>
      </c:catAx>
      <c:valAx>
        <c:axId val="8635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635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91E-3"/>
                  <c:y val="-1.9596588033428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1A-4531-8F9E-6B1595146EAF}"/>
                </c:ext>
              </c:extLst>
            </c:dLbl>
            <c:dLbl>
              <c:idx val="1"/>
              <c:layout>
                <c:manualLayout>
                  <c:x val="6.8492929048876014E-3"/>
                  <c:y val="-1.469744102507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1A-4531-8F9E-6B1595146EAF}"/>
                </c:ext>
              </c:extLst>
            </c:dLbl>
            <c:dLbl>
              <c:idx val="3"/>
              <c:layout>
                <c:manualLayout>
                  <c:x val="1.712323226221899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6</c:v>
                </c:pt>
                <c:pt idx="3">
                  <c:v>12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1A-4531-8F9E-6B1595146EA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1A-4531-8F9E-6B1595146EAF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31A-4531-8F9E-6B1595146EAF}"/>
                </c:ext>
              </c:extLst>
            </c:dLbl>
            <c:dLbl>
              <c:idx val="2"/>
              <c:layout>
                <c:manualLayout>
                  <c:x val="8.561616131109508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31A-4531-8F9E-6B1595146EAF}"/>
                </c:ext>
              </c:extLst>
            </c:dLbl>
            <c:dLbl>
              <c:idx val="3"/>
              <c:layout>
                <c:manualLayout>
                  <c:x val="4.24418654337552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31A-4531-8F9E-6B1595146EAF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4</c:v>
                </c:pt>
                <c:pt idx="1">
                  <c:v>14</c:v>
                </c:pt>
                <c:pt idx="2">
                  <c:v>0</c:v>
                </c:pt>
                <c:pt idx="3">
                  <c:v>8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31A-4531-8F9E-6B1595146EA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77E-3"/>
                  <c:y val="-3.499379698552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31A-4531-8F9E-6B1595146EAF}"/>
                </c:ext>
              </c:extLst>
            </c:dLbl>
            <c:dLbl>
              <c:idx val="1"/>
              <c:layout>
                <c:manualLayout>
                  <c:x val="8.0786370365306046E-3"/>
                  <c:y val="-1.819672152829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31A-4531-8F9E-6B1595146EAF}"/>
                </c:ext>
              </c:extLst>
            </c:dLbl>
            <c:dLbl>
              <c:idx val="2"/>
              <c:layout>
                <c:manualLayout>
                  <c:x val="1.712323226221899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31A-4531-8F9E-6B1595146EAF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31A-4531-8F9E-6B1595146EAF}"/>
                </c:ext>
              </c:extLst>
            </c:dLbl>
            <c:dLbl>
              <c:idx val="4"/>
              <c:layout>
                <c:manualLayout>
                  <c:x val="5.6481312168669053E-3"/>
                  <c:y val="-2.34027057825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31A-4531-8F9E-6B1595146EAF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31A-4531-8F9E-6B1595146EAF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31A-4531-8F9E-6B1595146EAF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31A-4531-8F9E-6B1595146EAF}"/>
                </c:ext>
              </c:extLst>
            </c:dLbl>
            <c:dLbl>
              <c:idx val="3"/>
              <c:layout>
                <c:manualLayout>
                  <c:x val="8.1959079570456087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31A-4531-8F9E-6B1595146EAF}"/>
                </c:ext>
              </c:extLst>
            </c:dLbl>
            <c:dLbl>
              <c:idx val="4"/>
              <c:layout>
                <c:manualLayout>
                  <c:x val="4.3983968820733611E-3"/>
                  <c:y val="-1.3450911856489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1758784961579892E-2"/>
                      <c:h val="6.8117519042437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31A-4531-8F9E-6B1595146EAF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7.5371492436263014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931A-4531-8F9E-6B1595146E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30</c:v>
                </c:pt>
                <c:pt idx="3">
                  <c:v>30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31A-4531-8F9E-6B1595146E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213504"/>
        <c:axId val="100291712"/>
        <c:axId val="0"/>
      </c:bar3DChart>
      <c:catAx>
        <c:axId val="10021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291712"/>
        <c:crosses val="autoZero"/>
        <c:auto val="1"/>
        <c:lblAlgn val="ctr"/>
        <c:lblOffset val="100"/>
        <c:noMultiLvlLbl val="0"/>
      </c:catAx>
      <c:valAx>
        <c:axId val="10029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21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897E-3"/>
                  <c:y val="-1.9596588033428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B1-4A0A-A88B-BF2DBB115340}"/>
                </c:ext>
              </c:extLst>
            </c:dLbl>
            <c:dLbl>
              <c:idx val="1"/>
              <c:layout>
                <c:manualLayout>
                  <c:x val="6.8492929048876048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7B1-4A0A-A88B-BF2DBB115340}"/>
                </c:ext>
              </c:extLst>
            </c:dLbl>
            <c:dLbl>
              <c:idx val="3"/>
              <c:layout>
                <c:manualLayout>
                  <c:x val="1.7123232262218995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7B1-4A0A-A88B-BF2DBB115340}"/>
                </c:ext>
              </c:extLst>
            </c:dLbl>
            <c:dLbl>
              <c:idx val="4"/>
              <c:layout>
                <c:manualLayout>
                  <c:x val="5.0705120578372819E-3"/>
                  <c:y val="-1.9173161197597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68-4928-89F4-5ED5D53BFF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10</c:v>
                </c:pt>
                <c:pt idx="3">
                  <c:v>22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B1-4A0A-A88B-BF2DBB11534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7B1-4A0A-A88B-BF2DBB115340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7B1-4A0A-A88B-BF2DBB115340}"/>
                </c:ext>
              </c:extLst>
            </c:dLbl>
            <c:dLbl>
              <c:idx val="2"/>
              <c:layout>
                <c:manualLayout>
                  <c:x val="8.5616161311095149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7B1-4A0A-A88B-BF2DBB115340}"/>
                </c:ext>
              </c:extLst>
            </c:dLbl>
            <c:dLbl>
              <c:idx val="3"/>
              <c:layout>
                <c:manualLayout>
                  <c:x val="4.2441865433755204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7B1-4A0A-A88B-BF2DBB115340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7B1-4A0A-A88B-BF2DBB115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9</c:v>
                </c:pt>
                <c:pt idx="1">
                  <c:v>14</c:v>
                </c:pt>
                <c:pt idx="2">
                  <c:v>3</c:v>
                </c:pt>
                <c:pt idx="3">
                  <c:v>9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B1-4A0A-A88B-BF2DBB11534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787E-3"/>
                  <c:y val="-3.499379698552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7B1-4A0A-A88B-BF2DBB115340}"/>
                </c:ext>
              </c:extLst>
            </c:dLbl>
            <c:dLbl>
              <c:idx val="1"/>
              <c:layout>
                <c:manualLayout>
                  <c:x val="8.078637036530608E-3"/>
                  <c:y val="-1.819672152829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7B1-4A0A-A88B-BF2DBB115340}"/>
                </c:ext>
              </c:extLst>
            </c:dLbl>
            <c:dLbl>
              <c:idx val="2"/>
              <c:layout>
                <c:manualLayout>
                  <c:x val="1.7122959518149638E-3"/>
                  <c:y val="-4.3880874281053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7B1-4A0A-A88B-BF2DBB115340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7B1-4A0A-A88B-BF2DBB115340}"/>
                </c:ext>
              </c:extLst>
            </c:dLbl>
            <c:dLbl>
              <c:idx val="4"/>
              <c:layout>
                <c:manualLayout>
                  <c:x val="5.6481312168669053E-3"/>
                  <c:y val="-1.469728484637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7B1-4A0A-A88B-BF2DBB115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7B1-4A0A-A88B-BF2DBB115340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7B1-4A0A-A88B-BF2DBB115340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7B1-4A0A-A88B-BF2DBB115340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C7B1-4A0A-A88B-BF2DBB115340}"/>
                </c:ext>
              </c:extLst>
            </c:dLbl>
            <c:dLbl>
              <c:idx val="3"/>
              <c:layout>
                <c:manualLayout>
                  <c:x val="2.0871944417605775E-3"/>
                  <c:y val="-1.9596631411450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7B1-4A0A-A88B-BF2DBB115340}"/>
                </c:ext>
              </c:extLst>
            </c:dLbl>
            <c:dLbl>
              <c:idx val="4"/>
              <c:layout>
                <c:manualLayout>
                  <c:x val="5.0321837777151397E-3"/>
                  <c:y val="-2.347844170509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C7B1-4A0A-A88B-BF2DBB115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7B1-4A0A-A88B-BF2DBB115340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2.5352560289186874E-3"/>
                  <c:y val="-4.793290299399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68-4928-89F4-5ED5D53BFF57}"/>
                </c:ext>
              </c:extLst>
            </c:dLbl>
            <c:dLbl>
              <c:idx val="3"/>
              <c:layout>
                <c:manualLayout>
                  <c:x val="5.0705120578372819E-3"/>
                  <c:y val="-1.437987089819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68-4928-89F4-5ED5D53BFF57}"/>
                </c:ext>
              </c:extLst>
            </c:dLbl>
            <c:dLbl>
              <c:idx val="4"/>
              <c:layout>
                <c:manualLayout>
                  <c:x val="7.5371492436263031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C7B1-4A0A-A88B-BF2DBB115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1</c:v>
                </c:pt>
                <c:pt idx="1">
                  <c:v>23</c:v>
                </c:pt>
                <c:pt idx="2">
                  <c:v>9</c:v>
                </c:pt>
                <c:pt idx="3">
                  <c:v>5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7B1-4A0A-A88B-BF2DBB1153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5076736"/>
        <c:axId val="95185536"/>
        <c:axId val="0"/>
      </c:bar3DChart>
      <c:catAx>
        <c:axId val="9507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185536"/>
        <c:crosses val="autoZero"/>
        <c:auto val="1"/>
        <c:lblAlgn val="ctr"/>
        <c:lblOffset val="100"/>
        <c:noMultiLvlLbl val="0"/>
      </c:catAx>
      <c:valAx>
        <c:axId val="9518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507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906E-3"/>
                  <c:y val="-1.9596588033428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39-4126-8E47-E8A0C3F478EA}"/>
                </c:ext>
              </c:extLst>
            </c:dLbl>
            <c:dLbl>
              <c:idx val="1"/>
              <c:layout>
                <c:manualLayout>
                  <c:x val="6.8492929048876109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39-4126-8E47-E8A0C3F478EA}"/>
                </c:ext>
              </c:extLst>
            </c:dLbl>
            <c:dLbl>
              <c:idx val="3"/>
              <c:layout>
                <c:manualLayout>
                  <c:x val="1.7123232262218999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27</c:v>
                </c:pt>
                <c:pt idx="1">
                  <c:v>32</c:v>
                </c:pt>
                <c:pt idx="2">
                  <c:v>50</c:v>
                </c:pt>
                <c:pt idx="3">
                  <c:v>84</c:v>
                </c:pt>
                <c:pt idx="4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39-4126-8E47-E8A0C3F478E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939-4126-8E47-E8A0C3F478EA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939-4126-8E47-E8A0C3F478EA}"/>
                </c:ext>
              </c:extLst>
            </c:dLbl>
            <c:dLbl>
              <c:idx val="2"/>
              <c:layout>
                <c:manualLayout>
                  <c:x val="8.5616161311095219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939-4126-8E47-E8A0C3F478EA}"/>
                </c:ext>
              </c:extLst>
            </c:dLbl>
            <c:dLbl>
              <c:idx val="3"/>
              <c:layout>
                <c:manualLayout>
                  <c:x val="7.259046240826043E-3"/>
                  <c:y val="-1.5397429386152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939-4126-8E47-E8A0C3F478EA}"/>
                </c:ext>
              </c:extLst>
            </c:dLbl>
            <c:dLbl>
              <c:idx val="4"/>
              <c:layout>
                <c:manualLayout>
                  <c:x val="1.0273939357331386E-2"/>
                  <c:y val="-1.9596588033428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23</c:v>
                </c:pt>
                <c:pt idx="1">
                  <c:v>21</c:v>
                </c:pt>
                <c:pt idx="2">
                  <c:v>14</c:v>
                </c:pt>
                <c:pt idx="3">
                  <c:v>5</c:v>
                </c:pt>
                <c:pt idx="4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939-4126-8E47-E8A0C3F478EA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804E-3"/>
                  <c:y val="-3.49937969855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939-4126-8E47-E8A0C3F478EA}"/>
                </c:ext>
              </c:extLst>
            </c:dLbl>
            <c:dLbl>
              <c:idx val="1"/>
              <c:layout>
                <c:manualLayout>
                  <c:x val="8.078637036530615E-3"/>
                  <c:y val="-1.819672152829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939-4126-8E47-E8A0C3F478EA}"/>
                </c:ext>
              </c:extLst>
            </c:dLbl>
            <c:dLbl>
              <c:idx val="2"/>
              <c:layout>
                <c:manualLayout>
                  <c:x val="1.7123232262218999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939-4126-8E47-E8A0C3F478EA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939-4126-8E47-E8A0C3F478EA}"/>
                </c:ext>
              </c:extLst>
            </c:dLbl>
            <c:dLbl>
              <c:idx val="4"/>
              <c:layout>
                <c:manualLayout>
                  <c:x val="1.1986203812112045E-2"/>
                  <c:y val="-3.14945164822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939-4126-8E47-E8A0C3F478EA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939-4126-8E47-E8A0C3F478EA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939-4126-8E47-E8A0C3F478EA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939-4126-8E47-E8A0C3F478EA}"/>
                </c:ext>
              </c:extLst>
            </c:dLbl>
            <c:dLbl>
              <c:idx val="3"/>
              <c:layout>
                <c:manualLayout>
                  <c:x val="8.1959079570456249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939-4126-8E47-E8A0C3F478EA}"/>
                </c:ext>
              </c:extLst>
            </c:dLbl>
            <c:dLbl>
              <c:idx val="4"/>
              <c:layout>
                <c:manualLayout>
                  <c:x val="4.2441865433755221E-3"/>
                  <c:y val="-3.009487041122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939-4126-8E47-E8A0C3F478EA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3.0148596974505209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939-4126-8E47-E8A0C3F478EA}"/>
                </c:ext>
              </c:extLst>
            </c:dLbl>
            <c:dLbl>
              <c:idx val="4"/>
              <c:layout>
                <c:manualLayout>
                  <c:x val="7.5371492436263057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939-4126-8E47-E8A0C3F4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18</c:v>
                </c:pt>
                <c:pt idx="1">
                  <c:v>29</c:v>
                </c:pt>
                <c:pt idx="2">
                  <c:v>8</c:v>
                </c:pt>
                <c:pt idx="3">
                  <c:v>35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939-4126-8E47-E8A0C3F478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753600"/>
        <c:axId val="103773696"/>
        <c:axId val="0"/>
      </c:bar3DChart>
      <c:catAx>
        <c:axId val="10375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773696"/>
        <c:crosses val="autoZero"/>
        <c:auto val="1"/>
        <c:lblAlgn val="ctr"/>
        <c:lblOffset val="100"/>
        <c:noMultiLvlLbl val="0"/>
      </c:catAx>
      <c:valAx>
        <c:axId val="103773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375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915E-3"/>
                  <c:y val="-1.959658803342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75-4FF2-80B7-DA4C21C84173}"/>
                </c:ext>
              </c:extLst>
            </c:dLbl>
            <c:dLbl>
              <c:idx val="1"/>
              <c:layout>
                <c:manualLayout>
                  <c:x val="6.8492929048876161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F75-4FF2-80B7-DA4C21C84173}"/>
                </c:ext>
              </c:extLst>
            </c:dLbl>
            <c:dLbl>
              <c:idx val="3"/>
              <c:layout>
                <c:manualLayout>
                  <c:x val="1.7123232262219001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28</c:v>
                </c:pt>
                <c:pt idx="1">
                  <c:v>20</c:v>
                </c:pt>
                <c:pt idx="2">
                  <c:v>34</c:v>
                </c:pt>
                <c:pt idx="3">
                  <c:v>48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75-4FF2-80B7-DA4C21C84173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F75-4FF2-80B7-DA4C21C84173}"/>
                </c:ext>
              </c:extLst>
            </c:dLbl>
            <c:dLbl>
              <c:idx val="1"/>
              <c:layout>
                <c:manualLayout>
                  <c:x val="3.4246464524437955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F75-4FF2-80B7-DA4C21C84173}"/>
                </c:ext>
              </c:extLst>
            </c:dLbl>
            <c:dLbl>
              <c:idx val="2"/>
              <c:layout>
                <c:manualLayout>
                  <c:x val="8.5616161311095271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F75-4FF2-80B7-DA4C21C84173}"/>
                </c:ext>
              </c:extLst>
            </c:dLbl>
            <c:dLbl>
              <c:idx val="3"/>
              <c:layout>
                <c:manualLayout>
                  <c:x val="7.2590462408260448E-3"/>
                  <c:y val="-1.5397429386152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F75-4FF2-80B7-DA4C21C84173}"/>
                </c:ext>
              </c:extLst>
            </c:dLbl>
            <c:dLbl>
              <c:idx val="4"/>
              <c:layout>
                <c:manualLayout>
                  <c:x val="2.6682072505926908E-3"/>
                  <c:y val="-1.0106761565836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13</c:v>
                </c:pt>
                <c:pt idx="1">
                  <c:v>16</c:v>
                </c:pt>
                <c:pt idx="2">
                  <c:v>7</c:v>
                </c:pt>
                <c:pt idx="3">
                  <c:v>3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F75-4FF2-80B7-DA4C21C84173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804E-3"/>
                  <c:y val="-3.49937969855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F75-4FF2-80B7-DA4C21C84173}"/>
                </c:ext>
              </c:extLst>
            </c:dLbl>
            <c:dLbl>
              <c:idx val="1"/>
              <c:layout>
                <c:manualLayout>
                  <c:x val="8.0786370365306219E-3"/>
                  <c:y val="-1.819672152829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F75-4FF2-80B7-DA4C21C84173}"/>
                </c:ext>
              </c:extLst>
            </c:dLbl>
            <c:dLbl>
              <c:idx val="2"/>
              <c:layout>
                <c:manualLayout>
                  <c:x val="1.7123232262219001E-3"/>
                  <c:y val="-3.429441481810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F75-4FF2-80B7-DA4C21C84173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F75-4FF2-80B7-DA4C21C84173}"/>
                </c:ext>
              </c:extLst>
            </c:dLbl>
            <c:dLbl>
              <c:idx val="4"/>
              <c:layout>
                <c:manualLayout>
                  <c:x val="5.9564844172110033E-3"/>
                  <c:y val="-3.5693785346601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F75-4FF2-80B7-DA4C21C84173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F75-4FF2-80B7-DA4C21C84173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F75-4FF2-80B7-DA4C21C84173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F75-4FF2-80B7-DA4C21C84173}"/>
                </c:ext>
              </c:extLst>
            </c:dLbl>
            <c:dLbl>
              <c:idx val="3"/>
              <c:layout>
                <c:manualLayout>
                  <c:x val="8.1959079570456325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F75-4FF2-80B7-DA4C21C84173}"/>
                </c:ext>
              </c:extLst>
            </c:dLbl>
            <c:dLbl>
              <c:idx val="4"/>
              <c:layout>
                <c:manualLayout>
                  <c:x val="4.2441865433755204E-3"/>
                  <c:y val="-3.009487041122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F75-4FF2-80B7-DA4C21C84173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3.0148596974505209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F75-4FF2-80B7-DA4C21C84173}"/>
                </c:ext>
              </c:extLst>
            </c:dLbl>
            <c:dLbl>
              <c:idx val="4"/>
              <c:layout>
                <c:manualLayout>
                  <c:x val="7.5371492436263083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F75-4FF2-80B7-DA4C21C841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15</c:v>
                </c:pt>
                <c:pt idx="1">
                  <c:v>36</c:v>
                </c:pt>
                <c:pt idx="2">
                  <c:v>18</c:v>
                </c:pt>
                <c:pt idx="3">
                  <c:v>54</c:v>
                </c:pt>
                <c:pt idx="4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F75-4FF2-80B7-DA4C21C841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992320"/>
        <c:axId val="104456960"/>
        <c:axId val="0"/>
      </c:bar3DChart>
      <c:catAx>
        <c:axId val="10399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4456960"/>
        <c:crosses val="autoZero"/>
        <c:auto val="1"/>
        <c:lblAlgn val="ctr"/>
        <c:lblOffset val="100"/>
        <c:noMultiLvlLbl val="0"/>
      </c:catAx>
      <c:valAx>
        <c:axId val="10445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399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rnd" cmpd="sng" algn="ctr">
          <a:solidFill>
            <a:schemeClr val="tx1">
              <a:tint val="75000"/>
              <a:tint val="6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tint val="6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 AVALIAÇÕES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124580548223923E-3"/>
                  <c:y val="-1.9596588033428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705-443F-A132-24EA51350804}"/>
                </c:ext>
              </c:extLst>
            </c:dLbl>
            <c:dLbl>
              <c:idx val="1"/>
              <c:layout>
                <c:manualLayout>
                  <c:x val="6.849292904887621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05-443F-A132-24EA51350804}"/>
                </c:ext>
              </c:extLst>
            </c:dLbl>
            <c:dLbl>
              <c:idx val="3"/>
              <c:layout>
                <c:manualLayout>
                  <c:x val="1.7123232262219001E-3"/>
                  <c:y val="-1.469744102507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38</c:v>
                </c:pt>
                <c:pt idx="1">
                  <c:v>39</c:v>
                </c:pt>
                <c:pt idx="2">
                  <c:v>42</c:v>
                </c:pt>
                <c:pt idx="3">
                  <c:v>50</c:v>
                </c:pt>
                <c:pt idx="4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05-443F-A132-24EA5135080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USUÁRIOS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73939357331386E-2"/>
                  <c:y val="-1.959658803342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705-443F-A132-24EA51350804}"/>
                </c:ext>
              </c:extLst>
            </c:dLbl>
            <c:dLbl>
              <c:idx val="1"/>
              <c:layout>
                <c:manualLayout>
                  <c:x val="7.9468852938467706E-3"/>
                  <c:y val="-1.0498172160765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705-443F-A132-24EA51350804}"/>
                </c:ext>
              </c:extLst>
            </c:dLbl>
            <c:dLbl>
              <c:idx val="2"/>
              <c:layout>
                <c:manualLayout>
                  <c:x val="8.5616161311095305E-3"/>
                  <c:y val="-9.798294016714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705-443F-A132-24EA51350804}"/>
                </c:ext>
              </c:extLst>
            </c:dLbl>
            <c:dLbl>
              <c:idx val="3"/>
              <c:layout>
                <c:manualLayout>
                  <c:x val="7.2590462408260482E-3"/>
                  <c:y val="-1.539742938615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705-443F-A132-24EA51350804}"/>
                </c:ext>
              </c:extLst>
            </c:dLbl>
            <c:dLbl>
              <c:idx val="4"/>
              <c:layout>
                <c:manualLayout>
                  <c:x val="5.1458490242056593E-3"/>
                  <c:y val="-1.2466489817115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3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705-443F-A132-24EA5135080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FAMILIARES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6689009863101804E-3"/>
                  <c:y val="-3.4993796985520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705-443F-A132-24EA51350804}"/>
                </c:ext>
              </c:extLst>
            </c:dLbl>
            <c:dLbl>
              <c:idx val="1"/>
              <c:layout>
                <c:manualLayout>
                  <c:x val="8.0786370365306271E-3"/>
                  <c:y val="-1.819672152829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705-443F-A132-24EA51350804}"/>
                </c:ext>
              </c:extLst>
            </c:dLbl>
            <c:dLbl>
              <c:idx val="2"/>
              <c:layout>
                <c:manualLayout>
                  <c:x val="4.2763967791200636E-3"/>
                  <c:y val="-3.429449661038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705-443F-A132-24EA51350804}"/>
                </c:ext>
              </c:extLst>
            </c:dLbl>
            <c:dLbl>
              <c:idx val="3"/>
              <c:layout>
                <c:manualLayout>
                  <c:x val="5.136969678665693E-3"/>
                  <c:y val="-1.469744102507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705-443F-A132-24EA51350804}"/>
                </c:ext>
              </c:extLst>
            </c:dLbl>
            <c:dLbl>
              <c:idx val="4"/>
              <c:layout>
                <c:manualLayout>
                  <c:x val="8.5205256368991629E-3"/>
                  <c:y val="-3.034605140692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99937796763796E-2"/>
                      <c:h val="7.36185383244206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Plan1!$D$2:$D$6</c:f>
              <c:numCache>
                <c:formatCode>General</c:formatCode>
                <c:ptCount val="5"/>
                <c:pt idx="0">
                  <c:v>11</c:v>
                </c:pt>
                <c:pt idx="1">
                  <c:v>8</c:v>
                </c:pt>
                <c:pt idx="2">
                  <c:v>7</c:v>
                </c:pt>
                <c:pt idx="3">
                  <c:v>14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705-443F-A132-24EA51350804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563474903548228E-3"/>
                  <c:y val="-1.189781823183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705-443F-A132-24EA51350804}"/>
                </c:ext>
              </c:extLst>
            </c:dLbl>
            <c:dLbl>
              <c:idx val="1"/>
              <c:layout>
                <c:manualLayout>
                  <c:x val="2.7367566946502621E-3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705-443F-A132-24EA51350804}"/>
                </c:ext>
              </c:extLst>
            </c:dLbl>
            <c:dLbl>
              <c:idx val="2"/>
              <c:layout>
                <c:manualLayout>
                  <c:x val="3.4246464524437955E-3"/>
                  <c:y val="-2.44957350417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705-443F-A132-24EA51350804}"/>
                </c:ext>
              </c:extLst>
            </c:dLbl>
            <c:dLbl>
              <c:idx val="3"/>
              <c:layout>
                <c:manualLayout>
                  <c:x val="8.195907957045639E-4"/>
                  <c:y val="-1.959669825045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705-443F-A132-24EA51350804}"/>
                </c:ext>
              </c:extLst>
            </c:dLbl>
            <c:dLbl>
              <c:idx val="4"/>
              <c:layout>
                <c:manualLayout>
                  <c:x val="4.2441865433755187E-3"/>
                  <c:y val="-3.009487041122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705-443F-A132-24EA51350804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AVALIARAM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3.0148596974505209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705-443F-A132-24EA51350804}"/>
                </c:ext>
              </c:extLst>
            </c:dLbl>
            <c:dLbl>
              <c:idx val="4"/>
              <c:layout>
                <c:manualLayout>
                  <c:x val="-1.5495288473312319E-4"/>
                  <c:y val="-1.2685446404760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>
                  <c:v>2</c:v>
                </c:pt>
                <c:pt idx="1">
                  <c:v>16</c:v>
                </c:pt>
                <c:pt idx="2">
                  <c:v>5</c:v>
                </c:pt>
                <c:pt idx="3">
                  <c:v>9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705-443F-A132-24EA51350804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COLABORADORES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7.53714924362630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7705-443F-A132-24EA51350804}"/>
                </c:ext>
              </c:extLst>
            </c:dLbl>
            <c:dLbl>
              <c:idx val="4"/>
              <c:layout>
                <c:manualLayout>
                  <c:x val="4.52228954617578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7705-443F-A132-24EA51350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Plan1!$G$2:$G$6</c:f>
              <c:numCache>
                <c:formatCode>General</c:formatCode>
                <c:ptCount val="5"/>
                <c:pt idx="0">
                  <c:v>19</c:v>
                </c:pt>
                <c:pt idx="1">
                  <c:v>5</c:v>
                </c:pt>
                <c:pt idx="2">
                  <c:v>19</c:v>
                </c:pt>
                <c:pt idx="3">
                  <c:v>16</c:v>
                </c:pt>
                <c:pt idx="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705-443F-A132-24EA513508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1090048"/>
        <c:axId val="101335040"/>
        <c:axId val="0"/>
      </c:bar3DChart>
      <c:catAx>
        <c:axId val="10109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tint val="6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335040"/>
        <c:crosses val="autoZero"/>
        <c:auto val="1"/>
        <c:lblAlgn val="ctr"/>
        <c:lblOffset val="100"/>
        <c:noMultiLvlLbl val="0"/>
      </c:catAx>
      <c:valAx>
        <c:axId val="101335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09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200" baseline="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b="1" dirty="0"/>
            <a:t>PRONTO SOCORRO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 custLinFactNeighborX="-1829" custLinFactNeighborY="-43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X="85" custLinFactNeighborY="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b="1" dirty="0"/>
            <a:t>INTERNAÇÃO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 custLinFactNeighborX="-1829" custLinFactNeighborY="-434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X="85" custLinFactNeighborY="5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251487" y="0"/>
          <a:ext cx="6662443" cy="22707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1342" tIns="240030" rIns="448056" bIns="24003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300" b="1" kern="1200" dirty="0"/>
            <a:t>PRONTO SOCORRO</a:t>
          </a:r>
          <a:endParaRPr lang="pt-BR" sz="6300" kern="1200" dirty="0"/>
        </a:p>
      </dsp:txBody>
      <dsp:txXfrm rot="10800000">
        <a:off x="2819177" y="0"/>
        <a:ext cx="6094753" cy="2270760"/>
      </dsp:txXfrm>
    </dsp:sp>
    <dsp:sp modelId="{F8182924-6212-48FB-9254-BD55F5563596}">
      <dsp:nvSpPr>
        <dsp:cNvPr id="0" name=""/>
        <dsp:cNvSpPr/>
      </dsp:nvSpPr>
      <dsp:spPr>
        <a:xfrm>
          <a:off x="1068912" y="0"/>
          <a:ext cx="2270760" cy="2270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251487" y="0"/>
          <a:ext cx="6662443" cy="227076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1342" tIns="228600" rIns="42672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000" b="1" kern="1200" dirty="0"/>
            <a:t>INTERNAÇÃO</a:t>
          </a:r>
          <a:endParaRPr lang="pt-BR" sz="6000" kern="1200" dirty="0"/>
        </a:p>
      </dsp:txBody>
      <dsp:txXfrm rot="10800000">
        <a:off x="2819177" y="0"/>
        <a:ext cx="6094753" cy="2270760"/>
      </dsp:txXfrm>
    </dsp:sp>
    <dsp:sp modelId="{F8182924-6212-48FB-9254-BD55F5563596}">
      <dsp:nvSpPr>
        <dsp:cNvPr id="0" name=""/>
        <dsp:cNvSpPr/>
      </dsp:nvSpPr>
      <dsp:spPr>
        <a:xfrm>
          <a:off x="1068912" y="0"/>
          <a:ext cx="2270760" cy="227076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74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55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61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71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513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02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022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64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23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1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25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32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26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60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95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2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9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14DAE-D1E2-482A-8753-696F56E14BA9}" type="datetimeFigureOut">
              <a:rPr lang="pt-BR" smtClean="0"/>
              <a:t>06/01/2022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CA99CE-CED5-46E1-9CDD-CC27DE1DA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401" y="873456"/>
            <a:ext cx="8574622" cy="312281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RELATORIO DA </a:t>
            </a:r>
            <a:r>
              <a:rPr lang="pt-BR" dirty="0" smtClean="0"/>
              <a:t>OUVIDORIA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 smtClean="0"/>
              <a:t>° </a:t>
            </a:r>
            <a:r>
              <a:rPr lang="pt-BR" dirty="0" smtClean="0"/>
              <a:t>QUADRIMESTRE </a:t>
            </a:r>
            <a:r>
              <a:rPr lang="pt-BR" dirty="0"/>
              <a:t/>
            </a:r>
            <a:br>
              <a:rPr lang="pt-BR" dirty="0"/>
            </a:br>
            <a:r>
              <a:rPr lang="pt-BR" sz="3600" dirty="0"/>
              <a:t>FUNSAU-NA</a:t>
            </a:r>
            <a:r>
              <a:rPr lang="pt-BR" dirty="0"/>
              <a:t/>
            </a:r>
            <a:br>
              <a:rPr lang="pt-BR" dirty="0"/>
            </a:br>
            <a:r>
              <a:rPr lang="pt-BR" sz="3100" dirty="0" smtClean="0"/>
              <a:t>2021</a:t>
            </a:r>
            <a:endParaRPr lang="pt-BR" sz="31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95331" y="5581933"/>
            <a:ext cx="6741994" cy="1009935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ELABORADO POR DIANIELY DELLA VALENTINA</a:t>
            </a:r>
          </a:p>
          <a:p>
            <a:pPr algn="l"/>
            <a:r>
              <a:rPr lang="pt-BR" dirty="0"/>
              <a:t>OUVIDORA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65" y="0"/>
            <a:ext cx="1576200" cy="104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37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9845" y="0"/>
            <a:ext cx="10018713" cy="2306472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>AVALIAÇÃO DE QUALIDADE DAS INSTALAÇÕES</a:t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100" b="1" dirty="0"/>
              <a:t>ORGANIZAÇÃO, HIGIENIZAÇÃO X LIMPEZA E ACOMODAÇÃO OFERECIDA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24584" y="4826675"/>
            <a:ext cx="9373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625761"/>
              </p:ext>
            </p:extLst>
          </p:nvPr>
        </p:nvGraphicFramePr>
        <p:xfrm>
          <a:off x="1484313" y="2176463"/>
          <a:ext cx="10018712" cy="264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56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A7B2E9C-6674-40E3-9D2B-9F177DDC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697811"/>
              </p:ext>
            </p:extLst>
          </p:nvPr>
        </p:nvGraphicFramePr>
        <p:xfrm>
          <a:off x="1086644" y="2144487"/>
          <a:ext cx="10018712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85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95534"/>
            <a:ext cx="10018713" cy="1696899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QUALIDADE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DAS INSTALAÇÕES E DO ATENDIMENTO GERAL</a:t>
            </a: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  RECEPÇÃO, ALIMENTAÇÃO, ATENDIMENTO DA COPEIRA, INSTALAÇÕES, LIMPEZA E HORARIO DE VISITA. </a:t>
            </a:r>
            <a:endParaRPr lang="pt-BR" sz="1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78744" y="4842670"/>
            <a:ext cx="9224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193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066122"/>
              </p:ext>
            </p:extLst>
          </p:nvPr>
        </p:nvGraphicFramePr>
        <p:xfrm>
          <a:off x="1484313" y="1566863"/>
          <a:ext cx="10018712" cy="314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99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7731" y="150126"/>
            <a:ext cx="9976513" cy="1842447"/>
          </a:xfrm>
        </p:spPr>
        <p:txBody>
          <a:bodyPr>
            <a:normAutofit fontScale="90000"/>
          </a:bodyPr>
          <a:lstStyle/>
          <a:p>
            <a:r>
              <a:rPr lang="pt-BR" sz="2700" b="1" dirty="0"/>
              <a:t>AVALIAÇÃO DE QUALIDADE NO ATENDIMENTO DA EQUIPE DE ATENÇÃO À SAÚDE</a:t>
            </a:r>
            <a:r>
              <a:rPr lang="pt-BR" dirty="0"/>
              <a:t/>
            </a:r>
            <a:br>
              <a:rPr lang="pt-BR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EQUIPE DE ENFERMAGEM,EQUIPE MÉDICA, FISIOTERAPIA, ASSISTENTE SOCIAL E NUTRICIONISTA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52913" y="5022377"/>
            <a:ext cx="9161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123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338"/>
              </p:ext>
            </p:extLst>
          </p:nvPr>
        </p:nvGraphicFramePr>
        <p:xfrm>
          <a:off x="1484313" y="2278063"/>
          <a:ext cx="10018712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55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81887"/>
            <a:ext cx="10018713" cy="895194"/>
          </a:xfrm>
        </p:spPr>
        <p:txBody>
          <a:bodyPr/>
          <a:lstStyle/>
          <a:p>
            <a:r>
              <a:rPr lang="pt-BR" b="1" dirty="0"/>
              <a:t>PERFIL DOS MANISFESTANTES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32896" y="4850512"/>
            <a:ext cx="9370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DE AVALIAÇÕES: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169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Usuário: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Familiares: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Outros: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930410"/>
              </p:ext>
            </p:extLst>
          </p:nvPr>
        </p:nvGraphicFramePr>
        <p:xfrm>
          <a:off x="1596787" y="1187450"/>
          <a:ext cx="9906237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404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327546"/>
            <a:ext cx="10018713" cy="982639"/>
          </a:xfrm>
        </p:spPr>
        <p:txBody>
          <a:bodyPr/>
          <a:lstStyle/>
          <a:p>
            <a:r>
              <a:rPr lang="pt-BR" b="1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1128" y="545908"/>
            <a:ext cx="9921923" cy="5882188"/>
          </a:xfrm>
        </p:spPr>
        <p:txBody>
          <a:bodyPr/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O Hospital Regional tem por objetivo atender toda a população com humanização, respeito e dedicação, sabendo que a melhoria é necessária. Desta forma, buscamos a cada dia nos envolver com as equipes para o desenvolvimento no contexto de motivação e comprometimento com a profissão e usuário</a:t>
            </a:r>
            <a:r>
              <a:rPr lang="pt-BR" dirty="0"/>
              <a:t>.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715325-6E61-4EB7-8087-1395DE6A9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20" y="5306175"/>
            <a:ext cx="1690750" cy="11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890" y="0"/>
            <a:ext cx="10401109" cy="618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70" y="99408"/>
            <a:ext cx="1596788" cy="102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3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272956"/>
            <a:ext cx="10018713" cy="928047"/>
          </a:xfrm>
        </p:spPr>
        <p:txBody>
          <a:bodyPr/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Ouvidoria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65278" y="1201003"/>
            <a:ext cx="9826388" cy="57593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 ouvidoria do Hospital Regional tem por objetivo, receber as reclamações/sugestões, analisar e dar um parecer ao usuário e/ou colaborador que realizou a manifestação dentro da nossa Unidade Hospitalar. 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Todas as manifestações pertinentes à Ouvidoria são registradas em um formulário especifico de cada setor e desta forma recolhido nos primeiros dias do mês, onde é realizada a contagem e apresentada em tabela.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Reclamações relatadas por escrito são lidas e encaminhadas por meio de comunicado interno, para os responsáveis dos setores, que tem um prazo de no máximo 03 (três) dias para apresentarem uma resolução. Posteriormente é repassado para o usuário as medidas tomadas, desta forma dando devolução às reclamações.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Reclamações relatadas por escrito que necessitam de parecer Administrativo, são repassados diretamente para a direção que analisa e posteriormente são direcionadas para o setor Jurídico do hospital para adotar as medidas cabíveis.</a:t>
            </a: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Acerca dos elogios é apresentado no mural do refeitório no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intuito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de divulgação.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229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>
                <a:latin typeface="Times New Roman" pitchFamily="18" charset="0"/>
                <a:cs typeface="Times New Roman" pitchFamily="18" charset="0"/>
              </a:rPr>
            </a:br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8" y="232012"/>
            <a:ext cx="9976513" cy="66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8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833" y="1"/>
            <a:ext cx="10868167" cy="1948176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GRÁFICO REPRESENTATIVO</a:t>
            </a:r>
            <a:br>
              <a:rPr lang="pt-BR" sz="3600" b="1" dirty="0"/>
            </a:br>
            <a:r>
              <a:rPr lang="pt-BR" sz="3100" b="1" dirty="0"/>
              <a:t>USUÁRIOS E FUNCIONÁRIOS QUE SE MANIFESTARAM NAS URNAS </a:t>
            </a:r>
            <a:r>
              <a:rPr lang="pt-BR" b="1" dirty="0"/>
              <a:t/>
            </a:r>
            <a:br>
              <a:rPr lang="pt-BR" b="1" dirty="0"/>
            </a:br>
            <a:r>
              <a:rPr lang="pt-BR" sz="27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700" b="1" dirty="0" smtClean="0"/>
              <a:t>º </a:t>
            </a:r>
            <a:r>
              <a:rPr lang="pt-BR" sz="2700" b="1" dirty="0" smtClean="0"/>
              <a:t>QUADRIMESTRE</a:t>
            </a:r>
            <a:endParaRPr lang="pt-BR" sz="27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379898"/>
              </p:ext>
            </p:extLst>
          </p:nvPr>
        </p:nvGraphicFramePr>
        <p:xfrm>
          <a:off x="1692322" y="1948177"/>
          <a:ext cx="9389660" cy="289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197289" y="5025830"/>
            <a:ext cx="8256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Valores totais: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169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Pronto-Socorro 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Internações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93874064"/>
              </p:ext>
            </p:extLst>
          </p:nvPr>
        </p:nvGraphicFramePr>
        <p:xfrm>
          <a:off x="1692322" y="1948178"/>
          <a:ext cx="9389660" cy="289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861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7A7B2E9C-6674-40E3-9D2B-9F177DDC94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659401"/>
              </p:ext>
            </p:extLst>
          </p:nvPr>
        </p:nvGraphicFramePr>
        <p:xfrm>
          <a:off x="1086644" y="2144487"/>
          <a:ext cx="10018712" cy="227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4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91069"/>
            <a:ext cx="10018713" cy="1323832"/>
          </a:xfrm>
        </p:spPr>
        <p:txBody>
          <a:bodyPr>
            <a:normAutofit/>
          </a:bodyPr>
          <a:lstStyle/>
          <a:p>
            <a:r>
              <a:rPr lang="pt-BR" b="1" dirty="0"/>
              <a:t>ATENDIMENTO GERAL</a:t>
            </a:r>
            <a:br>
              <a:rPr lang="pt-BR" b="1" dirty="0"/>
            </a:br>
            <a:r>
              <a:rPr lang="pt-BR" sz="2800" b="1" dirty="0"/>
              <a:t>RECEPÇÃO E SERVIÇO DE SEGURANÇA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41566" y="5020210"/>
            <a:ext cx="9161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   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276555"/>
              </p:ext>
            </p:extLst>
          </p:nvPr>
        </p:nvGraphicFramePr>
        <p:xfrm>
          <a:off x="1484313" y="1514902"/>
          <a:ext cx="10018712" cy="347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3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01504"/>
          </a:xfrm>
        </p:spPr>
        <p:txBody>
          <a:bodyPr>
            <a:normAutofit/>
          </a:bodyPr>
          <a:lstStyle/>
          <a:p>
            <a:r>
              <a:rPr lang="pt-BR" b="1" dirty="0"/>
              <a:t>AVALIAÇÃO DO ATENDIMENTO</a:t>
            </a:r>
            <a:br>
              <a:rPr lang="pt-BR" b="1" dirty="0"/>
            </a:br>
            <a:r>
              <a:rPr lang="pt-BR" sz="3100" b="1" dirty="0"/>
              <a:t>CLASSIFICAÇÃO DE RISCO, EQUIPE MÉDICA E EQUIPE DE ENFERMAGEM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99706" y="5079496"/>
            <a:ext cx="9003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01939"/>
              </p:ext>
            </p:extLst>
          </p:nvPr>
        </p:nvGraphicFramePr>
        <p:xfrm>
          <a:off x="1484313" y="1930400"/>
          <a:ext cx="10018712" cy="273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458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28800"/>
          </a:xfrm>
        </p:spPr>
        <p:txBody>
          <a:bodyPr>
            <a:normAutofit fontScale="90000"/>
          </a:bodyPr>
          <a:lstStyle/>
          <a:p>
            <a:r>
              <a:rPr lang="pt-BR" sz="3100" b="1" dirty="0"/>
              <a:t>AVALIAÇÃO DE ATENDIMENTO DE SERVIÇOS COMPLEMENTARES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b="1" dirty="0"/>
              <a:t>RAIO X, ORTOPEDIA , ULTRASSON E LABORATORIO.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29301" y="5103674"/>
            <a:ext cx="9073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92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0371"/>
              </p:ext>
            </p:extLst>
          </p:nvPr>
        </p:nvGraphicFramePr>
        <p:xfrm>
          <a:off x="1484313" y="2060575"/>
          <a:ext cx="10018712" cy="291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2074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ersonalizada 3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3A583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2333</TotalTime>
  <Words>614</Words>
  <Application>Microsoft Office PowerPoint</Application>
  <PresentationFormat>Widescreen</PresentationFormat>
  <Paragraphs>234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Corbel</vt:lpstr>
      <vt:lpstr>Times New Roman</vt:lpstr>
      <vt:lpstr>Paralaxe</vt:lpstr>
      <vt:lpstr>RELATORIO DA OUVIDORIA 3° QUADRIMESTRE  FUNSAU-NA 2021</vt:lpstr>
      <vt:lpstr>Apresentação do PowerPoint</vt:lpstr>
      <vt:lpstr>Ouvidoria </vt:lpstr>
      <vt:lpstr> </vt:lpstr>
      <vt:lpstr>GRÁFICO REPRESENTATIVO USUÁRIOS E FUNCIONÁRIOS QUE SE MANIFESTARAM NAS URNAS  3º QUADRIMESTRE</vt:lpstr>
      <vt:lpstr>Apresentação do PowerPoint</vt:lpstr>
      <vt:lpstr>ATENDIMENTO GERAL RECEPÇÃO E SERVIÇO DE SEGURANÇA </vt:lpstr>
      <vt:lpstr>AVALIAÇÃO DO ATENDIMENTO CLASSIFICAÇÃO DE RISCO, EQUIPE MÉDICA E EQUIPE DE ENFERMAGEM </vt:lpstr>
      <vt:lpstr>AVALIAÇÃO DE ATENDIMENTO DE SERVIÇOS COMPLEMENTARES  RAIO X, ORTOPEDIA , ULTRASSON E LABORATORIO.</vt:lpstr>
      <vt:lpstr> AVALIAÇÃO DE QUALIDADE DAS INSTALAÇÕES  ORGANIZAÇÃO, HIGIENIZAÇÃO X LIMPEZA E ACOMODAÇÃO OFERECIDA </vt:lpstr>
      <vt:lpstr>Apresentação do PowerPoint</vt:lpstr>
      <vt:lpstr>QUALIDADE DAS INSTALAÇÕES E DO ATENDIMENTO GERAL   RECEPÇÃO, ALIMENTAÇÃO, ATENDIMENTO DA COPEIRA, INSTALAÇÕES, LIMPEZA E HORARIO DE VISITA. </vt:lpstr>
      <vt:lpstr>AVALIAÇÃO DE QUALIDADE NO ATENDIMENTO DA EQUIPE DE ATENÇÃO À SAÚDE  EQUIPE DE ENFERMAGEM,EQUIPE MÉDICA, FISIOTERAPIA, ASSISTENTE SOCIAL E NUTRICIONISTA </vt:lpstr>
      <vt:lpstr>PERFIL DOS MANISFESTANTES 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Windows</cp:lastModifiedBy>
  <cp:revision>113</cp:revision>
  <cp:lastPrinted>2021-09-03T17:09:32Z</cp:lastPrinted>
  <dcterms:created xsi:type="dcterms:W3CDTF">2020-06-26T11:09:26Z</dcterms:created>
  <dcterms:modified xsi:type="dcterms:W3CDTF">2022-01-06T12:17:34Z</dcterms:modified>
</cp:coreProperties>
</file>