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4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5" r:id="rId8"/>
    <p:sldId id="266" r:id="rId9"/>
    <p:sldId id="268" r:id="rId10"/>
    <p:sldId id="269" r:id="rId11"/>
    <p:sldId id="280" r:id="rId12"/>
    <p:sldId id="274" r:id="rId13"/>
    <p:sldId id="276" r:id="rId14"/>
    <p:sldId id="284" r:id="rId15"/>
    <p:sldId id="279" r:id="rId1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3399FF"/>
    <a:srgbClr val="666633"/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zero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noFill/>
        <a:ln w="9525" cap="rnd" cmpd="sng" algn="ctr">
          <a:solidFill>
            <a:schemeClr val="tx1">
              <a:tint val="75000"/>
              <a:tint val="60000"/>
            </a:schemeClr>
          </a:solidFill>
          <a:prstDash val="solid"/>
          <a:round/>
        </a:ln>
        <a:effectLst/>
        <a:sp3d contourW="9525">
          <a:contourClr>
            <a:schemeClr val="tx1">
              <a:tint val="75000"/>
              <a:tint val="60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Valores Totais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1.7124580548223876E-3"/>
                  <c:y val="-1.95965880334283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954E-4D61-9B31-A019CF84955D}"/>
                </c:ext>
              </c:extLst>
            </c:dLbl>
            <c:dLbl>
              <c:idx val="1"/>
              <c:layout>
                <c:manualLayout>
                  <c:x val="6.849292904887591E-3"/>
                  <c:y val="-1.46974410250712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954E-4D61-9B31-A019CF84955D}"/>
                </c:ext>
              </c:extLst>
            </c:dLbl>
            <c:dLbl>
              <c:idx val="3"/>
              <c:layout>
                <c:manualLayout>
                  <c:x val="1.7123232262218977E-3"/>
                  <c:y val="-1.46974410250713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954E-4D61-9B31-A019CF84955D}"/>
                </c:ext>
              </c:extLst>
            </c:dLbl>
            <c:dLbl>
              <c:idx val="4"/>
              <c:layout>
                <c:manualLayout>
                  <c:x val="-9.9185974211577258E-17"/>
                  <c:y val="-1.69729878907086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7DF2-4D3D-9C07-6E81873E797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TOTAL</c:v>
                </c:pt>
              </c:strCache>
            </c:strRef>
          </c:cat>
          <c:val>
            <c:numRef>
              <c:f>Plan1!$B$2:$B$6</c:f>
              <c:numCache>
                <c:formatCode>General</c:formatCode>
                <c:ptCount val="5"/>
                <c:pt idx="0">
                  <c:v>17</c:v>
                </c:pt>
                <c:pt idx="1">
                  <c:v>23</c:v>
                </c:pt>
                <c:pt idx="2">
                  <c:v>21</c:v>
                </c:pt>
                <c:pt idx="3">
                  <c:v>35</c:v>
                </c:pt>
                <c:pt idx="4">
                  <c:v>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54E-4D61-9B31-A019CF84955D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Internações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0273939357331386E-2"/>
                  <c:y val="-1.95965880334282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954E-4D61-9B31-A019CF84955D}"/>
                </c:ext>
              </c:extLst>
            </c:dLbl>
            <c:dLbl>
              <c:idx val="1"/>
              <c:layout>
                <c:manualLayout>
                  <c:x val="3.4246464524437955E-3"/>
                  <c:y val="-1.46974410250712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954E-4D61-9B31-A019CF84955D}"/>
                </c:ext>
              </c:extLst>
            </c:dLbl>
            <c:dLbl>
              <c:idx val="2"/>
              <c:layout>
                <c:manualLayout>
                  <c:x val="4.5039969498363586E-3"/>
                  <c:y val="-9.79822525360083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954E-4D61-9B31-A019CF84955D}"/>
                </c:ext>
              </c:extLst>
            </c:dLbl>
            <c:dLbl>
              <c:idx val="3"/>
              <c:layout>
                <c:manualLayout>
                  <c:x val="6.2163060217302864E-3"/>
                  <c:y val="-1.11099565618474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954E-4D61-9B31-A019CF84955D}"/>
                </c:ext>
              </c:extLst>
            </c:dLbl>
            <c:dLbl>
              <c:idx val="4"/>
              <c:layout>
                <c:manualLayout>
                  <c:x val="6.2163060217302864E-3"/>
                  <c:y val="-1.95964505072016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954E-4D61-9B31-A019CF84955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TOTAL</c:v>
                </c:pt>
              </c:strCache>
            </c:strRef>
          </c:cat>
          <c:val>
            <c:numRef>
              <c:f>Plan1!$C$2:$C$6</c:f>
              <c:numCache>
                <c:formatCode>General</c:formatCode>
                <c:ptCount val="5"/>
                <c:pt idx="0">
                  <c:v>2</c:v>
                </c:pt>
                <c:pt idx="1">
                  <c:v>7</c:v>
                </c:pt>
                <c:pt idx="2">
                  <c:v>3</c:v>
                </c:pt>
                <c:pt idx="3">
                  <c:v>8</c:v>
                </c:pt>
                <c:pt idx="4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54E-4D61-9B31-A019CF84955D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Pronto-Socorro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3698585809775182E-2"/>
                  <c:y val="-3.91931760668567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954E-4D61-9B31-A019CF84955D}"/>
                </c:ext>
              </c:extLst>
            </c:dLbl>
            <c:dLbl>
              <c:idx val="1"/>
              <c:layout>
                <c:manualLayout>
                  <c:x val="6.3027841263687927E-3"/>
                  <c:y val="-3.5257707089663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954E-4D61-9B31-A019CF84955D}"/>
                </c:ext>
              </c:extLst>
            </c:dLbl>
            <c:dLbl>
              <c:idx val="2"/>
              <c:layout>
                <c:manualLayout>
                  <c:x val="1.7123232262218977E-3"/>
                  <c:y val="-3.42944148181066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954E-4D61-9B31-A019CF84955D}"/>
                </c:ext>
              </c:extLst>
            </c:dLbl>
            <c:dLbl>
              <c:idx val="3"/>
              <c:layout>
                <c:manualLayout>
                  <c:x val="5.136969678665693E-3"/>
                  <c:y val="-1.46974410250712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954E-4D61-9B31-A019CF84955D}"/>
                </c:ext>
              </c:extLst>
            </c:dLbl>
            <c:dLbl>
              <c:idx val="4"/>
              <c:layout>
                <c:manualLayout>
                  <c:x val="2.5184085472743424E-3"/>
                  <c:y val="-1.04540909077240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954E-4D61-9B31-A019CF84955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TOTAL</c:v>
                </c:pt>
              </c:strCache>
            </c:strRef>
          </c:cat>
          <c:val>
            <c:numRef>
              <c:f>Plan1!$D$2:$D$6</c:f>
              <c:numCache>
                <c:formatCode>General</c:formatCode>
                <c:ptCount val="5"/>
                <c:pt idx="0">
                  <c:v>8</c:v>
                </c:pt>
                <c:pt idx="1">
                  <c:v>5</c:v>
                </c:pt>
                <c:pt idx="2">
                  <c:v>5</c:v>
                </c:pt>
                <c:pt idx="3">
                  <c:v>11</c:v>
                </c:pt>
                <c:pt idx="4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954E-4D61-9B31-A019CF84955D}"/>
            </c:ext>
          </c:extLst>
        </c:ser>
        <c:ser>
          <c:idx val="3"/>
          <c:order val="3"/>
          <c:tx>
            <c:strRef>
              <c:f>Plan1!$E$1</c:f>
              <c:strCache>
                <c:ptCount val="1"/>
                <c:pt idx="0">
                  <c:v>Colaboradores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7123232262218978E-2"/>
                  <c:y val="-2.44957350417855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954E-4D61-9B31-A019CF84955D}"/>
                </c:ext>
              </c:extLst>
            </c:dLbl>
            <c:dLbl>
              <c:idx val="1"/>
              <c:layout>
                <c:manualLayout>
                  <c:x val="1.0273939357331386E-2"/>
                  <c:y val="-1.95965880334282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954E-4D61-9B31-A019CF84955D}"/>
                </c:ext>
              </c:extLst>
            </c:dLbl>
            <c:dLbl>
              <c:idx val="2"/>
              <c:layout>
                <c:manualLayout>
                  <c:x val="3.4246464524437955E-3"/>
                  <c:y val="-2.44957350417855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954E-4D61-9B31-A019CF84955D}"/>
                </c:ext>
              </c:extLst>
            </c:dLbl>
            <c:dLbl>
              <c:idx val="3"/>
              <c:layout>
                <c:manualLayout>
                  <c:x val="6.849292904887591E-3"/>
                  <c:y val="-1.95965880334282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954E-4D61-9B31-A019CF84955D}"/>
                </c:ext>
              </c:extLst>
            </c:dLbl>
            <c:dLbl>
              <c:idx val="4"/>
              <c:layout>
                <c:manualLayout>
                  <c:x val="1.0273939357331386E-2"/>
                  <c:y val="-4.89914700835718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4-954E-4D61-9B31-A019CF84955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TOTAL</c:v>
                </c:pt>
              </c:strCache>
            </c:strRef>
          </c:cat>
          <c:val>
            <c:numRef>
              <c:f>Plan1!$E$2:$E$6</c:f>
              <c:numCache>
                <c:formatCode>General</c:formatCode>
                <c:ptCount val="5"/>
                <c:pt idx="0">
                  <c:v>7</c:v>
                </c:pt>
                <c:pt idx="1">
                  <c:v>11</c:v>
                </c:pt>
                <c:pt idx="2">
                  <c:v>13</c:v>
                </c:pt>
                <c:pt idx="3">
                  <c:v>16</c:v>
                </c:pt>
                <c:pt idx="4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954E-4D61-9B31-A019CF84955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84865024"/>
        <c:axId val="84866560"/>
        <c:axId val="0"/>
      </c:bar3DChart>
      <c:catAx>
        <c:axId val="848650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rnd" cmpd="sng" algn="ctr">
            <a:solidFill>
              <a:schemeClr val="tx1">
                <a:tint val="75000"/>
                <a:tint val="60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84866560"/>
        <c:crosses val="autoZero"/>
        <c:auto val="1"/>
        <c:lblAlgn val="ctr"/>
        <c:lblOffset val="100"/>
        <c:noMultiLvlLbl val="0"/>
      </c:catAx>
      <c:valAx>
        <c:axId val="8486656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84865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rnd" cmpd="sng" algn="ctr">
      <a:noFill/>
      <a:prstDash val="solid"/>
    </a:ln>
    <a:effectLst/>
  </c:spPr>
  <c:txPr>
    <a:bodyPr/>
    <a:lstStyle/>
    <a:p>
      <a:pPr>
        <a:defRPr sz="1200" baseline="0"/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noFill/>
        <a:ln w="9525" cap="rnd" cmpd="sng" algn="ctr">
          <a:solidFill>
            <a:schemeClr val="tx1">
              <a:tint val="75000"/>
              <a:tint val="60000"/>
            </a:schemeClr>
          </a:solidFill>
          <a:prstDash val="solid"/>
          <a:round/>
        </a:ln>
        <a:effectLst/>
        <a:sp3d contourW="9525">
          <a:contourClr>
            <a:schemeClr val="tx1">
              <a:tint val="75000"/>
              <a:tint val="60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ÓTIMO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1.7124580548223882E-3"/>
                  <c:y val="-1.9596588033428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6F2A-4769-B89F-DD69F5322618}"/>
                </c:ext>
              </c:extLst>
            </c:dLbl>
            <c:dLbl>
              <c:idx val="1"/>
              <c:layout>
                <c:manualLayout>
                  <c:x val="6.8492929048875944E-3"/>
                  <c:y val="-1.46974410250712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6F2A-4769-B89F-DD69F5322618}"/>
                </c:ext>
              </c:extLst>
            </c:dLbl>
            <c:dLbl>
              <c:idx val="3"/>
              <c:layout>
                <c:manualLayout>
                  <c:x val="1.7123232262218982E-3"/>
                  <c:y val="-1.46974410250713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6F2A-4769-B89F-DD69F5322618}"/>
                </c:ext>
              </c:extLst>
            </c:dLbl>
            <c:dLbl>
              <c:idx val="4"/>
              <c:layout>
                <c:manualLayout>
                  <c:x val="1.2676280144593437E-3"/>
                  <c:y val="-2.92120901250484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A968-4884-B467-E41F6390B9E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TOTAL</c:v>
                </c:pt>
              </c:strCache>
            </c:strRef>
          </c:cat>
          <c:val>
            <c:numRef>
              <c:f>Plan1!$B$2:$B$6</c:f>
              <c:numCache>
                <c:formatCode>General</c:formatCode>
                <c:ptCount val="5"/>
                <c:pt idx="0">
                  <c:v>5</c:v>
                </c:pt>
                <c:pt idx="1">
                  <c:v>4</c:v>
                </c:pt>
                <c:pt idx="2">
                  <c:v>0</c:v>
                </c:pt>
                <c:pt idx="3">
                  <c:v>10</c:v>
                </c:pt>
                <c:pt idx="4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F2A-4769-B89F-DD69F532261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BOM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0273939357331386E-2"/>
                  <c:y val="-1.959658803342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6F2A-4769-B89F-DD69F5322618}"/>
                </c:ext>
              </c:extLst>
            </c:dLbl>
            <c:dLbl>
              <c:idx val="1"/>
              <c:layout>
                <c:manualLayout>
                  <c:x val="3.4246464524437955E-3"/>
                  <c:y val="-1.46974410250712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6F2A-4769-B89F-DD69F5322618}"/>
                </c:ext>
              </c:extLst>
            </c:dLbl>
            <c:dLbl>
              <c:idx val="2"/>
              <c:layout>
                <c:manualLayout>
                  <c:x val="8.5616161311094976E-3"/>
                  <c:y val="-9.79829401671419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6F2A-4769-B89F-DD69F5322618}"/>
                </c:ext>
              </c:extLst>
            </c:dLbl>
            <c:dLbl>
              <c:idx val="3"/>
              <c:layout>
                <c:manualLayout>
                  <c:x val="1.0273939357331386E-2"/>
                  <c:y val="-1.9596588033428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6F2A-4769-B89F-DD69F5322618}"/>
                </c:ext>
              </c:extLst>
            </c:dLbl>
            <c:dLbl>
              <c:idx val="4"/>
              <c:layout>
                <c:manualLayout>
                  <c:x val="1.0273939357331386E-2"/>
                  <c:y val="-1.95965880334283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6F2A-4769-B89F-DD69F532261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TOTAL</c:v>
                </c:pt>
              </c:strCache>
            </c:strRef>
          </c:cat>
          <c:val>
            <c:numRef>
              <c:f>Plan1!$C$2:$C$6</c:f>
              <c:numCache>
                <c:formatCode>General</c:formatCode>
                <c:ptCount val="5"/>
                <c:pt idx="0">
                  <c:v>5</c:v>
                </c:pt>
                <c:pt idx="1">
                  <c:v>3</c:v>
                </c:pt>
                <c:pt idx="2">
                  <c:v>6</c:v>
                </c:pt>
                <c:pt idx="3">
                  <c:v>5</c:v>
                </c:pt>
                <c:pt idx="4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6F2A-4769-B89F-DD69F5322618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REGULAR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2899151108445874E-3"/>
                  <c:y val="-2.82385454679282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6F2A-4769-B89F-DD69F5322618}"/>
                </c:ext>
              </c:extLst>
            </c:dLbl>
            <c:dLbl>
              <c:idx val="1"/>
              <c:layout>
                <c:manualLayout>
                  <c:x val="9.5174908710819843E-3"/>
                  <c:y val="-9.798413576491398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6F2A-4769-B89F-DD69F5322618}"/>
                </c:ext>
              </c:extLst>
            </c:dLbl>
            <c:dLbl>
              <c:idx val="2"/>
              <c:layout>
                <c:manualLayout>
                  <c:x val="5.5151799951929023E-3"/>
                  <c:y val="-3.4294303757433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6F2A-4769-B89F-DD69F5322618}"/>
                </c:ext>
              </c:extLst>
            </c:dLbl>
            <c:dLbl>
              <c:idx val="3"/>
              <c:layout>
                <c:manualLayout>
                  <c:x val="5.136969678665693E-3"/>
                  <c:y val="-1.46974410250712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6F2A-4769-B89F-DD69F5322618}"/>
                </c:ext>
              </c:extLst>
            </c:dLbl>
            <c:dLbl>
              <c:idx val="4"/>
              <c:layout>
                <c:manualLayout>
                  <c:x val="5.6481312168669981E-3"/>
                  <c:y val="-1.10459653388201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6F2A-4769-B89F-DD69F532261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TOTAL</c:v>
                </c:pt>
              </c:strCache>
            </c:strRef>
          </c:cat>
          <c:val>
            <c:numRef>
              <c:f>Plan1!$D$2:$D$6</c:f>
              <c:numCache>
                <c:formatCode>General</c:formatCode>
                <c:ptCount val="5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4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6F2A-4769-B89F-DD69F5322618}"/>
            </c:ext>
          </c:extLst>
        </c:ser>
        <c:ser>
          <c:idx val="3"/>
          <c:order val="3"/>
          <c:tx>
            <c:strRef>
              <c:f>Plan1!$E$1</c:f>
              <c:strCache>
                <c:ptCount val="1"/>
                <c:pt idx="0">
                  <c:v>RUIM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5.7146068277040005E-3"/>
                  <c:y val="-1.35410688634773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6F2A-4769-B89F-DD69F5322618}"/>
                </c:ext>
              </c:extLst>
            </c:dLbl>
            <c:dLbl>
              <c:idx val="1"/>
              <c:layout>
                <c:manualLayout>
                  <c:x val="5.2034632795113318E-3"/>
                  <c:y val="-1.22935171011485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6F2A-4769-B89F-DD69F5322618}"/>
                </c:ext>
              </c:extLst>
            </c:dLbl>
            <c:dLbl>
              <c:idx val="2"/>
              <c:layout>
                <c:manualLayout>
                  <c:x val="-3.7819232651861836E-4"/>
                  <c:y val="-2.81471139260014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6F2A-4769-B89F-DD69F5322618}"/>
                </c:ext>
              </c:extLst>
            </c:dLbl>
            <c:dLbl>
              <c:idx val="3"/>
              <c:layout>
                <c:manualLayout>
                  <c:x val="6.8492929048875944E-3"/>
                  <c:y val="-1.959658803342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6F2A-4769-B89F-DD69F5322618}"/>
                </c:ext>
              </c:extLst>
            </c:dLbl>
            <c:dLbl>
              <c:idx val="4"/>
              <c:layout>
                <c:manualLayout>
                  <c:x val="1.2293268459250017E-3"/>
                  <c:y val="-6.9998836108157297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4-6F2A-4769-B89F-DD69F532261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TOTAL</c:v>
                </c:pt>
              </c:strCache>
            </c:strRef>
          </c:cat>
          <c:val>
            <c:numRef>
              <c:f>Plan1!$E$2:$E$6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6F2A-4769-B89F-DD69F5322618}"/>
            </c:ext>
          </c:extLst>
        </c:ser>
        <c:ser>
          <c:idx val="4"/>
          <c:order val="4"/>
          <c:tx>
            <c:strRef>
              <c:f>Plan1!$F$1</c:f>
              <c:strCache>
                <c:ptCount val="1"/>
                <c:pt idx="0">
                  <c:v>NÃO AVALIARAM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7.6057680867560621E-3"/>
                  <c:y val="3.651511265630921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F765-4638-81D8-44DA8BB59DC6}"/>
                </c:ext>
              </c:extLst>
            </c:dLbl>
            <c:dLbl>
              <c:idx val="3"/>
              <c:layout>
                <c:manualLayout>
                  <c:x val="3.802884043377938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6473-40EF-8DEF-97FEEA7C5D7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TOTAL</c:v>
                </c:pt>
              </c:strCache>
            </c:strRef>
          </c:cat>
          <c:val>
            <c:numRef>
              <c:f>Plan1!$F$2:$F$6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6F2A-4769-B89F-DD69F532261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48861952"/>
        <c:axId val="49101824"/>
        <c:axId val="0"/>
      </c:bar3DChart>
      <c:catAx>
        <c:axId val="488619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rnd" cmpd="sng" algn="ctr">
            <a:solidFill>
              <a:schemeClr val="tx1">
                <a:tint val="75000"/>
                <a:tint val="60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49101824"/>
        <c:crosses val="autoZero"/>
        <c:auto val="1"/>
        <c:lblAlgn val="ctr"/>
        <c:lblOffset val="100"/>
        <c:noMultiLvlLbl val="0"/>
      </c:catAx>
      <c:valAx>
        <c:axId val="491018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48861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rnd" cmpd="sng" algn="ctr">
      <a:noFill/>
      <a:prstDash val="solid"/>
    </a:ln>
    <a:effectLst/>
  </c:spPr>
  <c:txPr>
    <a:bodyPr/>
    <a:lstStyle/>
    <a:p>
      <a:pPr>
        <a:defRPr sz="1200" baseline="0"/>
      </a:pPr>
      <a:endParaRPr lang="pt-B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noFill/>
        <a:ln w="9525" cap="rnd" cmpd="sng" algn="ctr">
          <a:solidFill>
            <a:schemeClr val="tx1">
              <a:tint val="75000"/>
              <a:tint val="60000"/>
            </a:schemeClr>
          </a:solidFill>
          <a:prstDash val="solid"/>
          <a:round/>
        </a:ln>
        <a:effectLst/>
        <a:sp3d contourW="9525">
          <a:contourClr>
            <a:schemeClr val="tx1">
              <a:tint val="75000"/>
              <a:tint val="60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ÓTIMO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1.7124580548223886E-3"/>
                  <c:y val="-1.95965880334284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FC9E-4D8E-9C2A-FEAE75B902A4}"/>
                </c:ext>
              </c:extLst>
            </c:dLbl>
            <c:dLbl>
              <c:idx val="1"/>
              <c:layout>
                <c:manualLayout>
                  <c:x val="6.8492929048875979E-3"/>
                  <c:y val="-1.4697441025071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FC9E-4D8E-9C2A-FEAE75B902A4}"/>
                </c:ext>
              </c:extLst>
            </c:dLbl>
            <c:dLbl>
              <c:idx val="3"/>
              <c:layout>
                <c:manualLayout>
                  <c:x val="1.7123232262218986E-3"/>
                  <c:y val="-1.46974410250713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FC9E-4D8E-9C2A-FEAE75B902A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TOTAL</c:v>
                </c:pt>
              </c:strCache>
            </c:strRef>
          </c:cat>
          <c:val>
            <c:numRef>
              <c:f>Plan1!$B$2:$B$6</c:f>
              <c:numCache>
                <c:formatCode>General</c:formatCode>
                <c:ptCount val="5"/>
                <c:pt idx="0">
                  <c:v>9</c:v>
                </c:pt>
                <c:pt idx="1">
                  <c:v>3</c:v>
                </c:pt>
                <c:pt idx="2">
                  <c:v>3</c:v>
                </c:pt>
                <c:pt idx="3">
                  <c:v>16</c:v>
                </c:pt>
                <c:pt idx="4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C9E-4D8E-9C2A-FEAE75B902A4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BOM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6682072505926796E-3"/>
                  <c:y val="-1.95964109137521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FC9E-4D8E-9C2A-FEAE75B902A4}"/>
                </c:ext>
              </c:extLst>
            </c:dLbl>
            <c:dLbl>
              <c:idx val="1"/>
              <c:layout>
                <c:manualLayout>
                  <c:x val="3.4246464524437955E-3"/>
                  <c:y val="-1.4697441025071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FC9E-4D8E-9C2A-FEAE75B902A4}"/>
                </c:ext>
              </c:extLst>
            </c:dLbl>
            <c:dLbl>
              <c:idx val="2"/>
              <c:layout>
                <c:manualLayout>
                  <c:x val="2.2234395000075395E-3"/>
                  <c:y val="-1.91005310382714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FC9E-4D8E-9C2A-FEAE75B902A4}"/>
                </c:ext>
              </c:extLst>
            </c:dLbl>
            <c:dLbl>
              <c:idx val="3"/>
              <c:layout>
                <c:manualLayout>
                  <c:x val="9.0063473228894093E-3"/>
                  <c:y val="-1.95964109137520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FC9E-4D8E-9C2A-FEAE75B902A4}"/>
                </c:ext>
              </c:extLst>
            </c:dLbl>
            <c:dLbl>
              <c:idx val="4"/>
              <c:layout>
                <c:manualLayout>
                  <c:x val="1.0273939357331386E-2"/>
                  <c:y val="-1.95965880334283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FC9E-4D8E-9C2A-FEAE75B902A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TOTAL</c:v>
                </c:pt>
              </c:strCache>
            </c:strRef>
          </c:cat>
          <c:val>
            <c:numRef>
              <c:f>Plan1!$C$2:$C$6</c:f>
              <c:numCache>
                <c:formatCode>General</c:formatCode>
                <c:ptCount val="5"/>
                <c:pt idx="0">
                  <c:v>7</c:v>
                </c:pt>
                <c:pt idx="1">
                  <c:v>4</c:v>
                </c:pt>
                <c:pt idx="2">
                  <c:v>7</c:v>
                </c:pt>
                <c:pt idx="3">
                  <c:v>12</c:v>
                </c:pt>
                <c:pt idx="4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FC9E-4D8E-9C2A-FEAE75B902A4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REGULAR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6.0927991542225951E-3"/>
                  <c:y val="-3.45420252700970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FC9E-4D8E-9C2A-FEAE75B902A4}"/>
                </c:ext>
              </c:extLst>
            </c:dLbl>
            <c:dLbl>
              <c:idx val="1"/>
              <c:layout>
                <c:manualLayout>
                  <c:x val="8.2498628566226879E-3"/>
                  <c:y val="-9.79820545687611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FC9E-4D8E-9C2A-FEAE75B902A4}"/>
                </c:ext>
              </c:extLst>
            </c:dLbl>
            <c:dLbl>
              <c:idx val="2"/>
              <c:layout>
                <c:manualLayout>
                  <c:x val="1.7123232262218986E-3"/>
                  <c:y val="-3.42944148181066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FC9E-4D8E-9C2A-FEAE75B902A4}"/>
                </c:ext>
              </c:extLst>
            </c:dLbl>
            <c:dLbl>
              <c:idx val="3"/>
              <c:layout>
                <c:manualLayout>
                  <c:x val="5.136969678665693E-3"/>
                  <c:y val="-1.4697441025071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FC9E-4D8E-9C2A-FEAE75B902A4}"/>
                </c:ext>
              </c:extLst>
            </c:dLbl>
            <c:dLbl>
              <c:idx val="4"/>
              <c:layout>
                <c:manualLayout>
                  <c:x val="5.6481312168669981E-3"/>
                  <c:y val="-1.46973081853140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FC9E-4D8E-9C2A-FEAE75B902A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TOTAL</c:v>
                </c:pt>
              </c:strCache>
            </c:strRef>
          </c:cat>
          <c:val>
            <c:numRef>
              <c:f>Plan1!$D$2:$D$6</c:f>
              <c:numCache>
                <c:formatCode>General</c:formatCode>
                <c:ptCount val="5"/>
                <c:pt idx="0">
                  <c:v>2</c:v>
                </c:pt>
                <c:pt idx="1">
                  <c:v>4</c:v>
                </c:pt>
                <c:pt idx="2">
                  <c:v>1</c:v>
                </c:pt>
                <c:pt idx="3">
                  <c:v>4</c:v>
                </c:pt>
                <c:pt idx="4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FC9E-4D8E-9C2A-FEAE75B902A4}"/>
            </c:ext>
          </c:extLst>
        </c:ser>
        <c:ser>
          <c:idx val="3"/>
          <c:order val="3"/>
          <c:tx>
            <c:strRef>
              <c:f>Plan1!$E$1</c:f>
              <c:strCache>
                <c:ptCount val="1"/>
                <c:pt idx="0">
                  <c:v>RUIM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9.5174908710820311E-3"/>
                  <c:y val="-1.98447170847830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FC9E-4D8E-9C2A-FEAE75B902A4}"/>
                </c:ext>
              </c:extLst>
            </c:dLbl>
            <c:dLbl>
              <c:idx val="1"/>
              <c:layout>
                <c:manualLayout>
                  <c:x val="1.4005792361333474E-3"/>
                  <c:y val="-3.82010620765426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FC9E-4D8E-9C2A-FEAE75B902A4}"/>
                </c:ext>
              </c:extLst>
            </c:dLbl>
            <c:dLbl>
              <c:idx val="2"/>
              <c:layout>
                <c:manualLayout>
                  <c:x val="8.8943568794072527E-4"/>
                  <c:y val="-1.98447170847830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FC9E-4D8E-9C2A-FEAE75B902A4}"/>
                </c:ext>
              </c:extLst>
            </c:dLbl>
            <c:dLbl>
              <c:idx val="3"/>
              <c:layout>
                <c:manualLayout>
                  <c:x val="6.8492929048875979E-3"/>
                  <c:y val="-1.95965880334283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FC9E-4D8E-9C2A-FEAE75B902A4}"/>
                </c:ext>
              </c:extLst>
            </c:dLbl>
            <c:dLbl>
              <c:idx val="4"/>
              <c:layout>
                <c:manualLayout>
                  <c:x val="5.2034632795113786E-3"/>
                  <c:y val="-4.89910272843801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4-FC9E-4D8E-9C2A-FEAE75B902A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TOTAL</c:v>
                </c:pt>
              </c:strCache>
            </c:strRef>
          </c:cat>
          <c:val>
            <c:numRef>
              <c:f>Plan1!$E$2:$E$6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FC9E-4D8E-9C2A-FEAE75B902A4}"/>
            </c:ext>
          </c:extLst>
        </c:ser>
        <c:ser>
          <c:idx val="4"/>
          <c:order val="4"/>
          <c:tx>
            <c:strRef>
              <c:f>Plan1!$F$1</c:f>
              <c:strCache>
                <c:ptCount val="1"/>
                <c:pt idx="0">
                  <c:v>NÃO AVALIARAM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2676280144593205E-3"/>
                  <c:y val="-1.395330525544780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5769292499874236E-2"/>
                      <c:h val="5.418604651162789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8A7D-443F-8396-92771A06895E}"/>
                </c:ext>
              </c:extLst>
            </c:dLbl>
            <c:dLbl>
              <c:idx val="2"/>
              <c:layout>
                <c:manualLayout>
                  <c:x val="6.3381400722966252E-3"/>
                  <c:y val="-1.39534883720930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A7D-443F-8396-92771A06895E}"/>
                </c:ext>
              </c:extLst>
            </c:dLbl>
            <c:dLbl>
              <c:idx val="4"/>
              <c:layout>
                <c:manualLayout>
                  <c:x val="2.5352560289185013E-3"/>
                  <c:y val="-1.86046511627906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A7D-443F-8396-92771A0689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TOTAL</c:v>
                </c:pt>
              </c:strCache>
            </c:strRef>
          </c:cat>
          <c:val>
            <c:numRef>
              <c:f>Plan1!$F$2:$F$6</c:f>
              <c:numCache>
                <c:formatCode>General</c:formatCode>
                <c:ptCount val="5"/>
                <c:pt idx="0">
                  <c:v>2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FC9E-4D8E-9C2A-FEAE75B902A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86352256"/>
        <c:axId val="86354560"/>
        <c:axId val="0"/>
      </c:bar3DChart>
      <c:catAx>
        <c:axId val="863522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rnd" cmpd="sng" algn="ctr">
            <a:solidFill>
              <a:schemeClr val="tx1">
                <a:tint val="75000"/>
                <a:tint val="60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86354560"/>
        <c:crosses val="autoZero"/>
        <c:auto val="1"/>
        <c:lblAlgn val="ctr"/>
        <c:lblOffset val="100"/>
        <c:noMultiLvlLbl val="0"/>
      </c:catAx>
      <c:valAx>
        <c:axId val="8635456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86352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rnd" cmpd="sng" algn="ctr">
      <a:noFill/>
      <a:prstDash val="solid"/>
    </a:ln>
    <a:effectLst/>
  </c:spPr>
  <c:txPr>
    <a:bodyPr/>
    <a:lstStyle/>
    <a:p>
      <a:pPr>
        <a:defRPr sz="1200" baseline="0"/>
      </a:pPr>
      <a:endParaRPr lang="pt-B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noFill/>
        <a:ln w="9525" cap="rnd" cmpd="sng" algn="ctr">
          <a:solidFill>
            <a:schemeClr val="tx1">
              <a:tint val="75000"/>
              <a:tint val="60000"/>
            </a:schemeClr>
          </a:solidFill>
          <a:prstDash val="solid"/>
          <a:round/>
        </a:ln>
        <a:effectLst/>
        <a:sp3d contourW="9525">
          <a:contourClr>
            <a:schemeClr val="tx1">
              <a:tint val="75000"/>
              <a:tint val="60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ÓTIMO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1.7124580548223891E-3"/>
                  <c:y val="-1.95965880334284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931A-4531-8F9E-6B1595146EAF}"/>
                </c:ext>
              </c:extLst>
            </c:dLbl>
            <c:dLbl>
              <c:idx val="1"/>
              <c:layout>
                <c:manualLayout>
                  <c:x val="6.8492929048876014E-3"/>
                  <c:y val="-1.46974410250712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931A-4531-8F9E-6B1595146EAF}"/>
                </c:ext>
              </c:extLst>
            </c:dLbl>
            <c:dLbl>
              <c:idx val="3"/>
              <c:layout>
                <c:manualLayout>
                  <c:x val="1.712323226221899E-3"/>
                  <c:y val="-1.46974410250713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931A-4531-8F9E-6B1595146E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TOTAL</c:v>
                </c:pt>
              </c:strCache>
            </c:strRef>
          </c:cat>
          <c:val>
            <c:numRef>
              <c:f>Plan1!$B$2:$B$6</c:f>
              <c:numCache>
                <c:formatCode>General</c:formatCode>
                <c:ptCount val="5"/>
                <c:pt idx="0">
                  <c:v>3</c:v>
                </c:pt>
                <c:pt idx="1">
                  <c:v>2</c:v>
                </c:pt>
                <c:pt idx="2">
                  <c:v>0</c:v>
                </c:pt>
                <c:pt idx="3">
                  <c:v>10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31A-4531-8F9E-6B1595146EAF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BOM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0273939357331386E-2"/>
                  <c:y val="-1.95965880334283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931A-4531-8F9E-6B1595146EAF}"/>
                </c:ext>
              </c:extLst>
            </c:dLbl>
            <c:dLbl>
              <c:idx val="1"/>
              <c:layout>
                <c:manualLayout>
                  <c:x val="3.4246464524437955E-3"/>
                  <c:y val="-1.46974410250712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931A-4531-8F9E-6B1595146EAF}"/>
                </c:ext>
              </c:extLst>
            </c:dLbl>
            <c:dLbl>
              <c:idx val="2"/>
              <c:layout>
                <c:manualLayout>
                  <c:x val="8.561616131109508E-3"/>
                  <c:y val="-9.79829401671419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931A-4531-8F9E-6B1595146EAF}"/>
                </c:ext>
              </c:extLst>
            </c:dLbl>
            <c:dLbl>
              <c:idx val="3"/>
              <c:layout>
                <c:manualLayout>
                  <c:x val="4.2441865433755221E-3"/>
                  <c:y val="-1.95966982504589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931A-4531-8F9E-6B1595146EAF}"/>
                </c:ext>
              </c:extLst>
            </c:dLbl>
            <c:dLbl>
              <c:idx val="4"/>
              <c:layout>
                <c:manualLayout>
                  <c:x val="1.0273939357331386E-2"/>
                  <c:y val="-1.95965880334283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931A-4531-8F9E-6B1595146E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TOTAL</c:v>
                </c:pt>
              </c:strCache>
            </c:strRef>
          </c:cat>
          <c:val>
            <c:numRef>
              <c:f>Plan1!$C$2:$C$6</c:f>
              <c:numCache>
                <c:formatCode>General</c:formatCode>
                <c:ptCount val="5"/>
                <c:pt idx="0">
                  <c:v>0</c:v>
                </c:pt>
                <c:pt idx="1">
                  <c:v>4</c:v>
                </c:pt>
                <c:pt idx="2">
                  <c:v>1</c:v>
                </c:pt>
                <c:pt idx="3">
                  <c:v>4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31A-4531-8F9E-6B1595146EAF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REGULAR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7.668900986310177E-3"/>
                  <c:y val="-3.49937969855201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931A-4531-8F9E-6B1595146EAF}"/>
                </c:ext>
              </c:extLst>
            </c:dLbl>
            <c:dLbl>
              <c:idx val="1"/>
              <c:layout>
                <c:manualLayout>
                  <c:x val="8.0786370365306046E-3"/>
                  <c:y val="-1.81967215282957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931A-4531-8F9E-6B1595146EAF}"/>
                </c:ext>
              </c:extLst>
            </c:dLbl>
            <c:dLbl>
              <c:idx val="2"/>
              <c:layout>
                <c:manualLayout>
                  <c:x val="1.712323226221899E-3"/>
                  <c:y val="-3.42944148181066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931A-4531-8F9E-6B1595146EAF}"/>
                </c:ext>
              </c:extLst>
            </c:dLbl>
            <c:dLbl>
              <c:idx val="3"/>
              <c:layout>
                <c:manualLayout>
                  <c:x val="5.136969678665693E-3"/>
                  <c:y val="-1.46974410250712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931A-4531-8F9E-6B1595146EAF}"/>
                </c:ext>
              </c:extLst>
            </c:dLbl>
            <c:dLbl>
              <c:idx val="4"/>
              <c:layout>
                <c:manualLayout>
                  <c:x val="1.198626258355328E-2"/>
                  <c:y val="-1.46974410250712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931A-4531-8F9E-6B1595146E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TOTAL</c:v>
                </c:pt>
              </c:strCache>
            </c:strRef>
          </c:cat>
          <c:val>
            <c:numRef>
              <c:f>Plan1!$D$2:$D$6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931A-4531-8F9E-6B1595146EAF}"/>
            </c:ext>
          </c:extLst>
        </c:ser>
        <c:ser>
          <c:idx val="3"/>
          <c:order val="3"/>
          <c:tx>
            <c:strRef>
              <c:f>Plan1!$E$1</c:f>
              <c:strCache>
                <c:ptCount val="1"/>
                <c:pt idx="0">
                  <c:v>RUIM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3.5563474903548228E-3"/>
                  <c:y val="-1.18978182318366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931A-4531-8F9E-6B1595146EAF}"/>
                </c:ext>
              </c:extLst>
            </c:dLbl>
            <c:dLbl>
              <c:idx val="1"/>
              <c:layout>
                <c:manualLayout>
                  <c:x val="2.7367566946502621E-3"/>
                  <c:y val="-1.95966982504589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931A-4531-8F9E-6B1595146EAF}"/>
                </c:ext>
              </c:extLst>
            </c:dLbl>
            <c:dLbl>
              <c:idx val="2"/>
              <c:layout>
                <c:manualLayout>
                  <c:x val="3.4246464524437955E-3"/>
                  <c:y val="-2.44957350417855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931A-4531-8F9E-6B1595146EAF}"/>
                </c:ext>
              </c:extLst>
            </c:dLbl>
            <c:dLbl>
              <c:idx val="3"/>
              <c:layout>
                <c:manualLayout>
                  <c:x val="8.1959079570456087E-4"/>
                  <c:y val="-1.95966982504589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931A-4531-8F9E-6B1595146EAF}"/>
                </c:ext>
              </c:extLst>
            </c:dLbl>
            <c:dLbl>
              <c:idx val="4"/>
              <c:layout>
                <c:manualLayout>
                  <c:x val="4.3983968820733611E-3"/>
                  <c:y val="-1.345091185648921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1758784961579892E-2"/>
                      <c:h val="6.811751904243741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4-931A-4531-8F9E-6B1595146E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TOTAL</c:v>
                </c:pt>
              </c:strCache>
            </c:strRef>
          </c:cat>
          <c:val>
            <c:numRef>
              <c:f>Plan1!$E$2:$E$6</c:f>
              <c:numCache>
                <c:formatCode>General</c:formatCode>
                <c:ptCount val="5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1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931A-4531-8F9E-6B1595146EAF}"/>
            </c:ext>
          </c:extLst>
        </c:ser>
        <c:ser>
          <c:idx val="4"/>
          <c:order val="4"/>
          <c:tx>
            <c:strRef>
              <c:f>Plan1!$F$1</c:f>
              <c:strCache>
                <c:ptCount val="1"/>
                <c:pt idx="0">
                  <c:v>NÃO AVALIARAM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4"/>
              <c:layout>
                <c:manualLayout>
                  <c:x val="7.5371492436263014E-3"/>
                  <c:y val="-8.39853772861216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6-931A-4531-8F9E-6B1595146E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TOTAL</c:v>
                </c:pt>
              </c:strCache>
            </c:strRef>
          </c:cat>
          <c:val>
            <c:numRef>
              <c:f>Plan1!$F$2:$F$6</c:f>
              <c:numCache>
                <c:formatCode>General</c:formatCode>
                <c:ptCount val="5"/>
                <c:pt idx="0">
                  <c:v>25</c:v>
                </c:pt>
                <c:pt idx="1">
                  <c:v>7</c:v>
                </c:pt>
                <c:pt idx="2">
                  <c:v>18</c:v>
                </c:pt>
                <c:pt idx="3">
                  <c:v>26</c:v>
                </c:pt>
                <c:pt idx="4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931A-4531-8F9E-6B1595146EA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00213504"/>
        <c:axId val="100291712"/>
        <c:axId val="0"/>
      </c:bar3DChart>
      <c:catAx>
        <c:axId val="1002135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rnd" cmpd="sng" algn="ctr">
            <a:solidFill>
              <a:schemeClr val="tx1">
                <a:tint val="75000"/>
                <a:tint val="60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00291712"/>
        <c:crosses val="autoZero"/>
        <c:auto val="1"/>
        <c:lblAlgn val="ctr"/>
        <c:lblOffset val="100"/>
        <c:noMultiLvlLbl val="0"/>
      </c:catAx>
      <c:valAx>
        <c:axId val="10029171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00213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rnd" cmpd="sng" algn="ctr">
      <a:noFill/>
      <a:prstDash val="solid"/>
    </a:ln>
    <a:effectLst/>
  </c:spPr>
  <c:txPr>
    <a:bodyPr/>
    <a:lstStyle/>
    <a:p>
      <a:pPr>
        <a:defRPr sz="1200" baseline="0"/>
      </a:pPr>
      <a:endParaRPr lang="pt-B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noFill/>
        <a:ln w="9525" cap="rnd" cmpd="sng" algn="ctr">
          <a:solidFill>
            <a:schemeClr val="tx1">
              <a:tint val="75000"/>
              <a:tint val="60000"/>
            </a:schemeClr>
          </a:solidFill>
          <a:prstDash val="solid"/>
          <a:round/>
        </a:ln>
        <a:effectLst/>
        <a:sp3d contourW="9525">
          <a:contourClr>
            <a:schemeClr val="tx1">
              <a:tint val="75000"/>
              <a:tint val="60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ÓTIMO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1.7124580548223897E-3"/>
                  <c:y val="-1.95965880334284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C7B1-4A0A-A88B-BF2DBB115340}"/>
                </c:ext>
              </c:extLst>
            </c:dLbl>
            <c:dLbl>
              <c:idx val="1"/>
              <c:layout>
                <c:manualLayout>
                  <c:x val="6.8492929048876048E-3"/>
                  <c:y val="-1.46974410250712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7B1-4A0A-A88B-BF2DBB115340}"/>
                </c:ext>
              </c:extLst>
            </c:dLbl>
            <c:dLbl>
              <c:idx val="3"/>
              <c:layout>
                <c:manualLayout>
                  <c:x val="1.7123232262218995E-3"/>
                  <c:y val="-1.46974410250713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C7B1-4A0A-A88B-BF2DBB115340}"/>
                </c:ext>
              </c:extLst>
            </c:dLbl>
            <c:dLbl>
              <c:idx val="4"/>
              <c:layout>
                <c:manualLayout>
                  <c:x val="5.0705120578372819E-3"/>
                  <c:y val="-1.91731611975979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0868-4928-89F4-5ED5D53BFF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TOTAL</c:v>
                </c:pt>
              </c:strCache>
            </c:strRef>
          </c:cat>
          <c:val>
            <c:numRef>
              <c:f>Plan1!$B$2:$B$6</c:f>
              <c:numCache>
                <c:formatCode>General</c:formatCode>
                <c:ptCount val="5"/>
                <c:pt idx="0">
                  <c:v>6</c:v>
                </c:pt>
                <c:pt idx="1">
                  <c:v>5</c:v>
                </c:pt>
                <c:pt idx="2">
                  <c:v>2</c:v>
                </c:pt>
                <c:pt idx="3">
                  <c:v>17</c:v>
                </c:pt>
                <c:pt idx="4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7B1-4A0A-A88B-BF2DBB115340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BOM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0273939357331386E-2"/>
                  <c:y val="-1.95965880334283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C7B1-4A0A-A88B-BF2DBB115340}"/>
                </c:ext>
              </c:extLst>
            </c:dLbl>
            <c:dLbl>
              <c:idx val="1"/>
              <c:layout>
                <c:manualLayout>
                  <c:x val="3.4246464524437955E-3"/>
                  <c:y val="-1.46974410250712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C7B1-4A0A-A88B-BF2DBB115340}"/>
                </c:ext>
              </c:extLst>
            </c:dLbl>
            <c:dLbl>
              <c:idx val="2"/>
              <c:layout>
                <c:manualLayout>
                  <c:x val="8.5616161311095149E-3"/>
                  <c:y val="-9.79829401671419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C7B1-4A0A-A88B-BF2DBB115340}"/>
                </c:ext>
              </c:extLst>
            </c:dLbl>
            <c:dLbl>
              <c:idx val="3"/>
              <c:layout>
                <c:manualLayout>
                  <c:x val="4.2441865433755204E-3"/>
                  <c:y val="-1.95966982504589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C7B1-4A0A-A88B-BF2DBB115340}"/>
                </c:ext>
              </c:extLst>
            </c:dLbl>
            <c:dLbl>
              <c:idx val="4"/>
              <c:layout>
                <c:manualLayout>
                  <c:x val="1.0273939357331386E-2"/>
                  <c:y val="-1.95965880334283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C7B1-4A0A-A88B-BF2DBB1153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TOTAL</c:v>
                </c:pt>
              </c:strCache>
            </c:strRef>
          </c:cat>
          <c:val>
            <c:numRef>
              <c:f>Plan1!$C$2:$C$6</c:f>
              <c:numCache>
                <c:formatCode>General</c:formatCode>
                <c:ptCount val="5"/>
                <c:pt idx="0">
                  <c:v>9</c:v>
                </c:pt>
                <c:pt idx="1">
                  <c:v>4</c:v>
                </c:pt>
                <c:pt idx="2">
                  <c:v>5</c:v>
                </c:pt>
                <c:pt idx="3">
                  <c:v>11</c:v>
                </c:pt>
                <c:pt idx="4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7B1-4A0A-A88B-BF2DBB115340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REGULAR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7.6689009863101787E-3"/>
                  <c:y val="-3.49937969855201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C7B1-4A0A-A88B-BF2DBB115340}"/>
                </c:ext>
              </c:extLst>
            </c:dLbl>
            <c:dLbl>
              <c:idx val="1"/>
              <c:layout>
                <c:manualLayout>
                  <c:x val="8.078637036530608E-3"/>
                  <c:y val="-1.8196721528295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C7B1-4A0A-A88B-BF2DBB115340}"/>
                </c:ext>
              </c:extLst>
            </c:dLbl>
            <c:dLbl>
              <c:idx val="2"/>
              <c:layout>
                <c:manualLayout>
                  <c:x val="1.7122959518149638E-3"/>
                  <c:y val="-4.38808742810537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C7B1-4A0A-A88B-BF2DBB115340}"/>
                </c:ext>
              </c:extLst>
            </c:dLbl>
            <c:dLbl>
              <c:idx val="3"/>
              <c:layout>
                <c:manualLayout>
                  <c:x val="5.136969678665693E-3"/>
                  <c:y val="-1.46974410250712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C7B1-4A0A-A88B-BF2DBB115340}"/>
                </c:ext>
              </c:extLst>
            </c:dLbl>
            <c:dLbl>
              <c:idx val="4"/>
              <c:layout>
                <c:manualLayout>
                  <c:x val="5.6481312168669053E-3"/>
                  <c:y val="-1.469728484637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C7B1-4A0A-A88B-BF2DBB1153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TOTAL</c:v>
                </c:pt>
              </c:strCache>
            </c:strRef>
          </c:cat>
          <c:val>
            <c:numRef>
              <c:f>Plan1!$D$2:$D$6</c:f>
              <c:numCache>
                <c:formatCode>General</c:formatCode>
                <c:ptCount val="5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C7B1-4A0A-A88B-BF2DBB115340}"/>
            </c:ext>
          </c:extLst>
        </c:ser>
        <c:ser>
          <c:idx val="3"/>
          <c:order val="3"/>
          <c:tx>
            <c:strRef>
              <c:f>Plan1!$E$1</c:f>
              <c:strCache>
                <c:ptCount val="1"/>
                <c:pt idx="0">
                  <c:v>RUIM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3.5563474903548228E-3"/>
                  <c:y val="-1.18978182318366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C7B1-4A0A-A88B-BF2DBB115340}"/>
                </c:ext>
              </c:extLst>
            </c:dLbl>
            <c:dLbl>
              <c:idx val="1"/>
              <c:layout>
                <c:manualLayout>
                  <c:x val="2.7367566946502621E-3"/>
                  <c:y val="-1.95966982504589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C7B1-4A0A-A88B-BF2DBB115340}"/>
                </c:ext>
              </c:extLst>
            </c:dLbl>
            <c:dLbl>
              <c:idx val="2"/>
              <c:layout>
                <c:manualLayout>
                  <c:x val="3.4246464524437955E-3"/>
                  <c:y val="-2.449573504178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C7B1-4A0A-A88B-BF2DBB115340}"/>
                </c:ext>
              </c:extLst>
            </c:dLbl>
            <c:dLbl>
              <c:idx val="3"/>
              <c:layout>
                <c:manualLayout>
                  <c:x val="8.1959079570456184E-4"/>
                  <c:y val="-1.95966982504589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C7B1-4A0A-A88B-BF2DBB115340}"/>
                </c:ext>
              </c:extLst>
            </c:dLbl>
            <c:dLbl>
              <c:idx val="4"/>
              <c:layout>
                <c:manualLayout>
                  <c:x val="5.0321837777151397E-3"/>
                  <c:y val="-2.3478441705097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4-C7B1-4A0A-A88B-BF2DBB1153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TOTAL</c:v>
                </c:pt>
              </c:strCache>
            </c:strRef>
          </c:cat>
          <c:val>
            <c:numRef>
              <c:f>Plan1!$E$2:$E$6</c:f>
              <c:numCache>
                <c:formatCode>General</c:formatCode>
                <c:ptCount val="5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C7B1-4A0A-A88B-BF2DBB115340}"/>
            </c:ext>
          </c:extLst>
        </c:ser>
        <c:ser>
          <c:idx val="4"/>
          <c:order val="4"/>
          <c:tx>
            <c:strRef>
              <c:f>Plan1!$F$1</c:f>
              <c:strCache>
                <c:ptCount val="1"/>
                <c:pt idx="0">
                  <c:v>NÃO AVALIARAM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2"/>
              <c:layout>
                <c:manualLayout>
                  <c:x val="2.5352560289186874E-3"/>
                  <c:y val="-4.7932902993995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0868-4928-89F4-5ED5D53BFF57}"/>
                </c:ext>
              </c:extLst>
            </c:dLbl>
            <c:dLbl>
              <c:idx val="3"/>
              <c:layout>
                <c:manualLayout>
                  <c:x val="5.0705120578372819E-3"/>
                  <c:y val="-1.4379870898198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868-4928-89F4-5ED5D53BFF57}"/>
                </c:ext>
              </c:extLst>
            </c:dLbl>
            <c:dLbl>
              <c:idx val="4"/>
              <c:layout>
                <c:manualLayout>
                  <c:x val="7.5371492436263031E-3"/>
                  <c:y val="-8.39853772861216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6-C7B1-4A0A-A88B-BF2DBB1153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TOTAL</c:v>
                </c:pt>
              </c:strCache>
            </c:strRef>
          </c:cat>
          <c:val>
            <c:numRef>
              <c:f>Plan1!$F$2:$F$6</c:f>
              <c:numCache>
                <c:formatCode>General</c:formatCode>
                <c:ptCount val="5"/>
                <c:pt idx="0">
                  <c:v>4</c:v>
                </c:pt>
                <c:pt idx="1">
                  <c:v>0</c:v>
                </c:pt>
                <c:pt idx="2">
                  <c:v>7</c:v>
                </c:pt>
                <c:pt idx="3">
                  <c:v>3</c:v>
                </c:pt>
                <c:pt idx="4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C7B1-4A0A-A88B-BF2DBB11534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95076736"/>
        <c:axId val="95185536"/>
        <c:axId val="0"/>
      </c:bar3DChart>
      <c:catAx>
        <c:axId val="950767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rnd" cmpd="sng" algn="ctr">
            <a:solidFill>
              <a:schemeClr val="tx1">
                <a:tint val="75000"/>
                <a:tint val="60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95185536"/>
        <c:crosses val="autoZero"/>
        <c:auto val="1"/>
        <c:lblAlgn val="ctr"/>
        <c:lblOffset val="100"/>
        <c:noMultiLvlLbl val="0"/>
      </c:catAx>
      <c:valAx>
        <c:axId val="9518553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95076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rnd" cmpd="sng" algn="ctr">
      <a:noFill/>
      <a:prstDash val="solid"/>
    </a:ln>
    <a:effectLst/>
  </c:spPr>
  <c:txPr>
    <a:bodyPr/>
    <a:lstStyle/>
    <a:p>
      <a:pPr>
        <a:defRPr sz="1200" baseline="0"/>
      </a:pPr>
      <a:endParaRPr lang="pt-B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noFill/>
        <a:ln w="9525" cap="rnd" cmpd="sng" algn="ctr">
          <a:solidFill>
            <a:schemeClr val="tx1">
              <a:tint val="75000"/>
              <a:tint val="60000"/>
            </a:schemeClr>
          </a:solidFill>
          <a:prstDash val="solid"/>
          <a:round/>
        </a:ln>
        <a:effectLst/>
        <a:sp3d contourW="9525">
          <a:contourClr>
            <a:schemeClr val="tx1">
              <a:tint val="75000"/>
              <a:tint val="60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ÓTIMO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1.7124580548223906E-3"/>
                  <c:y val="-1.95965880334284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7939-4126-8E47-E8A0C3F478EA}"/>
                </c:ext>
              </c:extLst>
            </c:dLbl>
            <c:dLbl>
              <c:idx val="1"/>
              <c:layout>
                <c:manualLayout>
                  <c:x val="6.8492929048876109E-3"/>
                  <c:y val="-1.46974410250712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7939-4126-8E47-E8A0C3F478EA}"/>
                </c:ext>
              </c:extLst>
            </c:dLbl>
            <c:dLbl>
              <c:idx val="3"/>
              <c:layout>
                <c:manualLayout>
                  <c:x val="1.7123232262218999E-3"/>
                  <c:y val="-1.46974410250713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7939-4126-8E47-E8A0C3F478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TOTAL</c:v>
                </c:pt>
              </c:strCache>
            </c:strRef>
          </c:cat>
          <c:val>
            <c:numRef>
              <c:f>Plan1!$B$2:$B$6</c:f>
              <c:numCache>
                <c:formatCode>General</c:formatCode>
                <c:ptCount val="5"/>
                <c:pt idx="0">
                  <c:v>10</c:v>
                </c:pt>
                <c:pt idx="1">
                  <c:v>29</c:v>
                </c:pt>
                <c:pt idx="2">
                  <c:v>10</c:v>
                </c:pt>
                <c:pt idx="3">
                  <c:v>20</c:v>
                </c:pt>
                <c:pt idx="4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939-4126-8E47-E8A0C3F478EA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BOM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0273939357331386E-2"/>
                  <c:y val="-1.95965880334283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7939-4126-8E47-E8A0C3F478EA}"/>
                </c:ext>
              </c:extLst>
            </c:dLbl>
            <c:dLbl>
              <c:idx val="1"/>
              <c:layout>
                <c:manualLayout>
                  <c:x val="3.4246464524437955E-3"/>
                  <c:y val="-1.46974410250712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7939-4126-8E47-E8A0C3F478EA}"/>
                </c:ext>
              </c:extLst>
            </c:dLbl>
            <c:dLbl>
              <c:idx val="2"/>
              <c:layout>
                <c:manualLayout>
                  <c:x val="8.5616161311095219E-3"/>
                  <c:y val="-9.79829401671419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7939-4126-8E47-E8A0C3F478EA}"/>
                </c:ext>
              </c:extLst>
            </c:dLbl>
            <c:dLbl>
              <c:idx val="3"/>
              <c:layout>
                <c:manualLayout>
                  <c:x val="7.259046240826043E-3"/>
                  <c:y val="-1.53974293861527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7939-4126-8E47-E8A0C3F478EA}"/>
                </c:ext>
              </c:extLst>
            </c:dLbl>
            <c:dLbl>
              <c:idx val="4"/>
              <c:layout>
                <c:manualLayout>
                  <c:x val="1.0273939357331386E-2"/>
                  <c:y val="-1.95965880334283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7939-4126-8E47-E8A0C3F478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TOTAL</c:v>
                </c:pt>
              </c:strCache>
            </c:strRef>
          </c:cat>
          <c:val>
            <c:numRef>
              <c:f>Plan1!$C$2:$C$6</c:f>
              <c:numCache>
                <c:formatCode>General</c:formatCode>
                <c:ptCount val="5"/>
                <c:pt idx="0">
                  <c:v>1</c:v>
                </c:pt>
                <c:pt idx="1">
                  <c:v>6</c:v>
                </c:pt>
                <c:pt idx="2">
                  <c:v>1</c:v>
                </c:pt>
                <c:pt idx="3">
                  <c:v>15</c:v>
                </c:pt>
                <c:pt idx="4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939-4126-8E47-E8A0C3F478EA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REGULAR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7.6689009863101804E-3"/>
                  <c:y val="-3.49937969855201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7939-4126-8E47-E8A0C3F478EA}"/>
                </c:ext>
              </c:extLst>
            </c:dLbl>
            <c:dLbl>
              <c:idx val="1"/>
              <c:layout>
                <c:manualLayout>
                  <c:x val="8.078637036530615E-3"/>
                  <c:y val="-1.8196721528295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7939-4126-8E47-E8A0C3F478EA}"/>
                </c:ext>
              </c:extLst>
            </c:dLbl>
            <c:dLbl>
              <c:idx val="2"/>
              <c:layout>
                <c:manualLayout>
                  <c:x val="1.7123232262218999E-3"/>
                  <c:y val="-3.42944148181066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7939-4126-8E47-E8A0C3F478EA}"/>
                </c:ext>
              </c:extLst>
            </c:dLbl>
            <c:dLbl>
              <c:idx val="3"/>
              <c:layout>
                <c:manualLayout>
                  <c:x val="5.136969678665693E-3"/>
                  <c:y val="-1.46974410250712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7939-4126-8E47-E8A0C3F478EA}"/>
                </c:ext>
              </c:extLst>
            </c:dLbl>
            <c:dLbl>
              <c:idx val="4"/>
              <c:layout>
                <c:manualLayout>
                  <c:x val="1.1986203812112045E-2"/>
                  <c:y val="-3.1494516482295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7939-4126-8E47-E8A0C3F478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TOTAL</c:v>
                </c:pt>
              </c:strCache>
            </c:strRef>
          </c:cat>
          <c:val>
            <c:numRef>
              <c:f>Plan1!$D$2:$D$6</c:f>
              <c:numCache>
                <c:formatCode>General</c:formatCode>
                <c:ptCount val="5"/>
                <c:pt idx="0">
                  <c:v>1</c:v>
                </c:pt>
                <c:pt idx="1">
                  <c:v>5</c:v>
                </c:pt>
                <c:pt idx="2">
                  <c:v>3</c:v>
                </c:pt>
                <c:pt idx="3">
                  <c:v>3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7939-4126-8E47-E8A0C3F478EA}"/>
            </c:ext>
          </c:extLst>
        </c:ser>
        <c:ser>
          <c:idx val="3"/>
          <c:order val="3"/>
          <c:tx>
            <c:strRef>
              <c:f>Plan1!$E$1</c:f>
              <c:strCache>
                <c:ptCount val="1"/>
                <c:pt idx="0">
                  <c:v>RUIM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3.5563474903548228E-3"/>
                  <c:y val="-1.1897818231836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7939-4126-8E47-E8A0C3F478EA}"/>
                </c:ext>
              </c:extLst>
            </c:dLbl>
            <c:dLbl>
              <c:idx val="1"/>
              <c:layout>
                <c:manualLayout>
                  <c:x val="2.7367566946502621E-3"/>
                  <c:y val="-1.95966982504589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7939-4126-8E47-E8A0C3F478EA}"/>
                </c:ext>
              </c:extLst>
            </c:dLbl>
            <c:dLbl>
              <c:idx val="2"/>
              <c:layout>
                <c:manualLayout>
                  <c:x val="3.4246464524437955E-3"/>
                  <c:y val="-2.449573504178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7939-4126-8E47-E8A0C3F478EA}"/>
                </c:ext>
              </c:extLst>
            </c:dLbl>
            <c:dLbl>
              <c:idx val="3"/>
              <c:layout>
                <c:manualLayout>
                  <c:x val="8.1959079570456249E-4"/>
                  <c:y val="-1.95966982504589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7939-4126-8E47-E8A0C3F478EA}"/>
                </c:ext>
              </c:extLst>
            </c:dLbl>
            <c:dLbl>
              <c:idx val="4"/>
              <c:layout>
                <c:manualLayout>
                  <c:x val="4.2441865433755221E-3"/>
                  <c:y val="-3.00948704112241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4-7939-4126-8E47-E8A0C3F478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TOTAL</c:v>
                </c:pt>
              </c:strCache>
            </c:strRef>
          </c:cat>
          <c:val>
            <c:numRef>
              <c:f>Plan1!$E$2:$E$6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4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7939-4126-8E47-E8A0C3F478EA}"/>
            </c:ext>
          </c:extLst>
        </c:ser>
        <c:ser>
          <c:idx val="4"/>
          <c:order val="4"/>
          <c:tx>
            <c:strRef>
              <c:f>Plan1!$F$1</c:f>
              <c:strCache>
                <c:ptCount val="1"/>
                <c:pt idx="0">
                  <c:v>NÃO AVALIARAM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3"/>
              <c:layout>
                <c:manualLayout>
                  <c:x val="3.0148596974505209E-3"/>
                  <c:y val="-2.93948820501425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6-7939-4126-8E47-E8A0C3F478EA}"/>
                </c:ext>
              </c:extLst>
            </c:dLbl>
            <c:dLbl>
              <c:idx val="4"/>
              <c:layout>
                <c:manualLayout>
                  <c:x val="7.5371492436263057E-3"/>
                  <c:y val="-8.39853772861216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7-7939-4126-8E47-E8A0C3F478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TOTAL</c:v>
                </c:pt>
              </c:strCache>
            </c:strRef>
          </c:cat>
          <c:val>
            <c:numRef>
              <c:f>Plan1!$F$2:$F$6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6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7939-4126-8E47-E8A0C3F478E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03753600"/>
        <c:axId val="103773696"/>
        <c:axId val="0"/>
      </c:bar3DChart>
      <c:catAx>
        <c:axId val="1037536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rnd" cmpd="sng" algn="ctr">
            <a:solidFill>
              <a:schemeClr val="tx1">
                <a:tint val="75000"/>
                <a:tint val="60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03773696"/>
        <c:crosses val="autoZero"/>
        <c:auto val="1"/>
        <c:lblAlgn val="ctr"/>
        <c:lblOffset val="100"/>
        <c:noMultiLvlLbl val="0"/>
      </c:catAx>
      <c:valAx>
        <c:axId val="10377369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03753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rnd" cmpd="sng" algn="ctr">
      <a:noFill/>
      <a:prstDash val="solid"/>
    </a:ln>
    <a:effectLst/>
  </c:spPr>
  <c:txPr>
    <a:bodyPr/>
    <a:lstStyle/>
    <a:p>
      <a:pPr>
        <a:defRPr sz="1200" baseline="0"/>
      </a:pPr>
      <a:endParaRPr lang="pt-B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noFill/>
        <a:ln w="9525" cap="rnd" cmpd="sng" algn="ctr">
          <a:solidFill>
            <a:schemeClr val="tx1">
              <a:tint val="75000"/>
              <a:tint val="60000"/>
            </a:schemeClr>
          </a:solidFill>
          <a:prstDash val="solid"/>
          <a:round/>
        </a:ln>
        <a:effectLst/>
        <a:sp3d contourW="9525">
          <a:contourClr>
            <a:schemeClr val="tx1">
              <a:tint val="75000"/>
              <a:tint val="60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ÓTIMO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1.7124580548223915E-3"/>
                  <c:y val="-1.95965880334284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7F75-4FF2-80B7-DA4C21C84173}"/>
                </c:ext>
              </c:extLst>
            </c:dLbl>
            <c:dLbl>
              <c:idx val="1"/>
              <c:layout>
                <c:manualLayout>
                  <c:x val="6.8492929048876161E-3"/>
                  <c:y val="-1.46974410250712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7F75-4FF2-80B7-DA4C21C84173}"/>
                </c:ext>
              </c:extLst>
            </c:dLbl>
            <c:dLbl>
              <c:idx val="3"/>
              <c:layout>
                <c:manualLayout>
                  <c:x val="1.7123232262219001E-3"/>
                  <c:y val="-1.46974410250713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7F75-4FF2-80B7-DA4C21C841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TOTAL</c:v>
                </c:pt>
              </c:strCache>
            </c:strRef>
          </c:cat>
          <c:val>
            <c:numRef>
              <c:f>Plan1!$B$2:$B$6</c:f>
              <c:numCache>
                <c:formatCode>General</c:formatCode>
                <c:ptCount val="5"/>
                <c:pt idx="0">
                  <c:v>4</c:v>
                </c:pt>
                <c:pt idx="1">
                  <c:v>20</c:v>
                </c:pt>
                <c:pt idx="2">
                  <c:v>8</c:v>
                </c:pt>
                <c:pt idx="3">
                  <c:v>17</c:v>
                </c:pt>
                <c:pt idx="4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F75-4FF2-80B7-DA4C21C84173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BOM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0273939357331386E-2"/>
                  <c:y val="-1.95965880334283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7F75-4FF2-80B7-DA4C21C84173}"/>
                </c:ext>
              </c:extLst>
            </c:dLbl>
            <c:dLbl>
              <c:idx val="1"/>
              <c:layout>
                <c:manualLayout>
                  <c:x val="3.4246464524437955E-3"/>
                  <c:y val="-1.46974410250712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7F75-4FF2-80B7-DA4C21C84173}"/>
                </c:ext>
              </c:extLst>
            </c:dLbl>
            <c:dLbl>
              <c:idx val="2"/>
              <c:layout>
                <c:manualLayout>
                  <c:x val="8.5616161311095271E-3"/>
                  <c:y val="-9.79829401671419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7F75-4FF2-80B7-DA4C21C84173}"/>
                </c:ext>
              </c:extLst>
            </c:dLbl>
            <c:dLbl>
              <c:idx val="3"/>
              <c:layout>
                <c:manualLayout>
                  <c:x val="7.2590462408260448E-3"/>
                  <c:y val="-1.53974293861527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7F75-4FF2-80B7-DA4C21C84173}"/>
                </c:ext>
              </c:extLst>
            </c:dLbl>
            <c:dLbl>
              <c:idx val="4"/>
              <c:layout>
                <c:manualLayout>
                  <c:x val="2.6682072505926908E-3"/>
                  <c:y val="-1.01067615658362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7F75-4FF2-80B7-DA4C21C841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TOTAL</c:v>
                </c:pt>
              </c:strCache>
            </c:strRef>
          </c:cat>
          <c:val>
            <c:numRef>
              <c:f>Plan1!$C$2:$C$6</c:f>
              <c:numCache>
                <c:formatCode>General</c:formatCode>
                <c:ptCount val="5"/>
                <c:pt idx="0">
                  <c:v>3</c:v>
                </c:pt>
                <c:pt idx="1">
                  <c:v>4</c:v>
                </c:pt>
                <c:pt idx="2">
                  <c:v>1</c:v>
                </c:pt>
                <c:pt idx="3">
                  <c:v>3</c:v>
                </c:pt>
                <c:pt idx="4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F75-4FF2-80B7-DA4C21C84173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REGULAR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7.6689009863101804E-3"/>
                  <c:y val="-3.49937969855201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7F75-4FF2-80B7-DA4C21C84173}"/>
                </c:ext>
              </c:extLst>
            </c:dLbl>
            <c:dLbl>
              <c:idx val="1"/>
              <c:layout>
                <c:manualLayout>
                  <c:x val="8.0786370365306219E-3"/>
                  <c:y val="-1.8196721528295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7F75-4FF2-80B7-DA4C21C84173}"/>
                </c:ext>
              </c:extLst>
            </c:dLbl>
            <c:dLbl>
              <c:idx val="2"/>
              <c:layout>
                <c:manualLayout>
                  <c:x val="1.7123232262219001E-3"/>
                  <c:y val="-3.42944148181066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7F75-4FF2-80B7-DA4C21C84173}"/>
                </c:ext>
              </c:extLst>
            </c:dLbl>
            <c:dLbl>
              <c:idx val="3"/>
              <c:layout>
                <c:manualLayout>
                  <c:x val="5.136969678665693E-3"/>
                  <c:y val="-1.46974410250712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7F75-4FF2-80B7-DA4C21C84173}"/>
                </c:ext>
              </c:extLst>
            </c:dLbl>
            <c:dLbl>
              <c:idx val="4"/>
              <c:layout>
                <c:manualLayout>
                  <c:x val="5.9564844172110033E-3"/>
                  <c:y val="-3.56937853466016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7F75-4FF2-80B7-DA4C21C841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TOTAL</c:v>
                </c:pt>
              </c:strCache>
            </c:strRef>
          </c:cat>
          <c:val>
            <c:numRef>
              <c:f>Plan1!$D$2:$D$6</c:f>
              <c:numCache>
                <c:formatCode>General</c:formatCode>
                <c:ptCount val="5"/>
                <c:pt idx="0">
                  <c:v>0</c:v>
                </c:pt>
                <c:pt idx="1">
                  <c:v>4</c:v>
                </c:pt>
                <c:pt idx="2">
                  <c:v>1</c:v>
                </c:pt>
                <c:pt idx="3">
                  <c:v>5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7F75-4FF2-80B7-DA4C21C84173}"/>
            </c:ext>
          </c:extLst>
        </c:ser>
        <c:ser>
          <c:idx val="3"/>
          <c:order val="3"/>
          <c:tx>
            <c:strRef>
              <c:f>Plan1!$E$1</c:f>
              <c:strCache>
                <c:ptCount val="1"/>
                <c:pt idx="0">
                  <c:v>RUIM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3.5563474903548228E-3"/>
                  <c:y val="-1.18978182318366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7F75-4FF2-80B7-DA4C21C84173}"/>
                </c:ext>
              </c:extLst>
            </c:dLbl>
            <c:dLbl>
              <c:idx val="1"/>
              <c:layout>
                <c:manualLayout>
                  <c:x val="2.7367566946502621E-3"/>
                  <c:y val="-1.95966982504589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7F75-4FF2-80B7-DA4C21C84173}"/>
                </c:ext>
              </c:extLst>
            </c:dLbl>
            <c:dLbl>
              <c:idx val="2"/>
              <c:layout>
                <c:manualLayout>
                  <c:x val="3.4246464524437955E-3"/>
                  <c:y val="-2.449573504178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7F75-4FF2-80B7-DA4C21C84173}"/>
                </c:ext>
              </c:extLst>
            </c:dLbl>
            <c:dLbl>
              <c:idx val="3"/>
              <c:layout>
                <c:manualLayout>
                  <c:x val="8.1959079570456325E-4"/>
                  <c:y val="-1.95966982504589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7F75-4FF2-80B7-DA4C21C84173}"/>
                </c:ext>
              </c:extLst>
            </c:dLbl>
            <c:dLbl>
              <c:idx val="4"/>
              <c:layout>
                <c:manualLayout>
                  <c:x val="4.2441865433755204E-3"/>
                  <c:y val="-3.00948704112241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4-7F75-4FF2-80B7-DA4C21C841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TOTAL</c:v>
                </c:pt>
              </c:strCache>
            </c:strRef>
          </c:cat>
          <c:val>
            <c:numRef>
              <c:f>Plan1!$E$2:$E$6</c:f>
              <c:numCache>
                <c:formatCode>General</c:formatCode>
                <c:ptCount val="5"/>
                <c:pt idx="0">
                  <c:v>5</c:v>
                </c:pt>
                <c:pt idx="1">
                  <c:v>0</c:v>
                </c:pt>
                <c:pt idx="2">
                  <c:v>3</c:v>
                </c:pt>
                <c:pt idx="3">
                  <c:v>2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7F75-4FF2-80B7-DA4C21C84173}"/>
            </c:ext>
          </c:extLst>
        </c:ser>
        <c:ser>
          <c:idx val="4"/>
          <c:order val="4"/>
          <c:tx>
            <c:strRef>
              <c:f>Plan1!$F$1</c:f>
              <c:strCache>
                <c:ptCount val="1"/>
                <c:pt idx="0">
                  <c:v>NÃO AVALIARAM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3"/>
              <c:layout>
                <c:manualLayout>
                  <c:x val="3.0148596974505209E-3"/>
                  <c:y val="-2.93948820501425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6-7F75-4FF2-80B7-DA4C21C84173}"/>
                </c:ext>
              </c:extLst>
            </c:dLbl>
            <c:dLbl>
              <c:idx val="4"/>
              <c:layout>
                <c:manualLayout>
                  <c:x val="7.5371492436263083E-3"/>
                  <c:y val="-8.39853772861216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7-7F75-4FF2-80B7-DA4C21C841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TOTAL</c:v>
                </c:pt>
              </c:strCache>
            </c:strRef>
          </c:cat>
          <c:val>
            <c:numRef>
              <c:f>Plan1!$F$2:$F$6</c:f>
              <c:numCache>
                <c:formatCode>General</c:formatCode>
                <c:ptCount val="5"/>
                <c:pt idx="0">
                  <c:v>3</c:v>
                </c:pt>
                <c:pt idx="1">
                  <c:v>7</c:v>
                </c:pt>
                <c:pt idx="2">
                  <c:v>2</c:v>
                </c:pt>
                <c:pt idx="3">
                  <c:v>13</c:v>
                </c:pt>
                <c:pt idx="4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7F75-4FF2-80B7-DA4C21C8417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03992320"/>
        <c:axId val="104456960"/>
        <c:axId val="0"/>
      </c:bar3DChart>
      <c:catAx>
        <c:axId val="1039923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rnd" cmpd="sng" algn="ctr">
            <a:solidFill>
              <a:schemeClr val="tx1">
                <a:tint val="75000"/>
                <a:tint val="60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04456960"/>
        <c:crosses val="autoZero"/>
        <c:auto val="1"/>
        <c:lblAlgn val="ctr"/>
        <c:lblOffset val="100"/>
        <c:noMultiLvlLbl val="0"/>
      </c:catAx>
      <c:valAx>
        <c:axId val="10445696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03992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rnd" cmpd="sng" algn="ctr">
      <a:noFill/>
      <a:prstDash val="solid"/>
    </a:ln>
    <a:effectLst/>
  </c:spPr>
  <c:txPr>
    <a:bodyPr/>
    <a:lstStyle/>
    <a:p>
      <a:pPr>
        <a:defRPr sz="1200" baseline="0"/>
      </a:pPr>
      <a:endParaRPr lang="pt-B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noFill/>
        <a:ln w="9525" cap="rnd" cmpd="sng" algn="ctr">
          <a:solidFill>
            <a:schemeClr val="tx1">
              <a:tint val="75000"/>
              <a:tint val="60000"/>
            </a:schemeClr>
          </a:solidFill>
          <a:prstDash val="solid"/>
          <a:round/>
        </a:ln>
        <a:effectLst/>
        <a:sp3d contourW="9525">
          <a:contourClr>
            <a:schemeClr val="tx1">
              <a:tint val="75000"/>
              <a:tint val="60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TOTAL AVALIAÇÕES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1.7124580548223923E-3"/>
                  <c:y val="-1.95965880334284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7705-443F-A132-24EA51350804}"/>
                </c:ext>
              </c:extLst>
            </c:dLbl>
            <c:dLbl>
              <c:idx val="1"/>
              <c:layout>
                <c:manualLayout>
                  <c:x val="6.8492929048876213E-3"/>
                  <c:y val="-1.46974410250712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7705-443F-A132-24EA51350804}"/>
                </c:ext>
              </c:extLst>
            </c:dLbl>
            <c:dLbl>
              <c:idx val="3"/>
              <c:layout>
                <c:manualLayout>
                  <c:x val="1.7123232262219001E-3"/>
                  <c:y val="-1.46974410250713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7705-443F-A132-24EA513508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TOTAL</c:v>
                </c:pt>
              </c:strCache>
            </c:strRef>
          </c:cat>
          <c:val>
            <c:numRef>
              <c:f>Plan1!$B$2:$B$6</c:f>
              <c:numCache>
                <c:formatCode>General</c:formatCode>
                <c:ptCount val="5"/>
                <c:pt idx="0">
                  <c:v>17</c:v>
                </c:pt>
                <c:pt idx="1">
                  <c:v>23</c:v>
                </c:pt>
                <c:pt idx="2">
                  <c:v>21</c:v>
                </c:pt>
                <c:pt idx="3">
                  <c:v>35</c:v>
                </c:pt>
                <c:pt idx="4">
                  <c:v>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705-443F-A132-24EA51350804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USUÁRIOS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0273939357331386E-2"/>
                  <c:y val="-1.95965880334283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7705-443F-A132-24EA51350804}"/>
                </c:ext>
              </c:extLst>
            </c:dLbl>
            <c:dLbl>
              <c:idx val="1"/>
              <c:layout>
                <c:manualLayout>
                  <c:x val="7.9468852938467706E-3"/>
                  <c:y val="-1.04981721607651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7705-443F-A132-24EA51350804}"/>
                </c:ext>
              </c:extLst>
            </c:dLbl>
            <c:dLbl>
              <c:idx val="2"/>
              <c:layout>
                <c:manualLayout>
                  <c:x val="8.5616161311095305E-3"/>
                  <c:y val="-9.79829401671419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7705-443F-A132-24EA51350804}"/>
                </c:ext>
              </c:extLst>
            </c:dLbl>
            <c:dLbl>
              <c:idx val="3"/>
              <c:layout>
                <c:manualLayout>
                  <c:x val="7.2590462408260482E-3"/>
                  <c:y val="-1.53974293861527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7705-443F-A132-24EA51350804}"/>
                </c:ext>
              </c:extLst>
            </c:dLbl>
            <c:dLbl>
              <c:idx val="4"/>
              <c:layout>
                <c:manualLayout>
                  <c:x val="5.1458490242056593E-3"/>
                  <c:y val="-1.24664898171151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7705-443F-A132-24EA513508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TOTAL</c:v>
                </c:pt>
              </c:strCache>
            </c:strRef>
          </c:cat>
          <c:val>
            <c:numRef>
              <c:f>Plan1!$C$2:$C$6</c:f>
              <c:numCache>
                <c:formatCode>General</c:formatCode>
                <c:ptCount val="5"/>
                <c:pt idx="0">
                  <c:v>4</c:v>
                </c:pt>
                <c:pt idx="1">
                  <c:v>5</c:v>
                </c:pt>
                <c:pt idx="2">
                  <c:v>1</c:v>
                </c:pt>
                <c:pt idx="3">
                  <c:v>5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705-443F-A132-24EA51350804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FAMILIARES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7.6689009863101804E-3"/>
                  <c:y val="-3.49937969855201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7705-443F-A132-24EA51350804}"/>
                </c:ext>
              </c:extLst>
            </c:dLbl>
            <c:dLbl>
              <c:idx val="1"/>
              <c:layout>
                <c:manualLayout>
                  <c:x val="8.0786370365306271E-3"/>
                  <c:y val="-1.8196721528295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7705-443F-A132-24EA51350804}"/>
                </c:ext>
              </c:extLst>
            </c:dLbl>
            <c:dLbl>
              <c:idx val="2"/>
              <c:layout>
                <c:manualLayout>
                  <c:x val="4.2763967791200636E-3"/>
                  <c:y val="-3.42944966103835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7705-443F-A132-24EA51350804}"/>
                </c:ext>
              </c:extLst>
            </c:dLbl>
            <c:dLbl>
              <c:idx val="3"/>
              <c:layout>
                <c:manualLayout>
                  <c:x val="5.136969678665693E-3"/>
                  <c:y val="-1.46974410250712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7705-443F-A132-24EA51350804}"/>
                </c:ext>
              </c:extLst>
            </c:dLbl>
            <c:dLbl>
              <c:idx val="4"/>
              <c:layout>
                <c:manualLayout>
                  <c:x val="8.5205256368991629E-3"/>
                  <c:y val="-3.03460514069270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599937796763796E-2"/>
                      <c:h val="7.361853832442068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E-7705-443F-A132-24EA513508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TOTAL</c:v>
                </c:pt>
              </c:strCache>
            </c:strRef>
          </c:cat>
          <c:val>
            <c:numRef>
              <c:f>Plan1!$D$2:$D$6</c:f>
              <c:numCache>
                <c:formatCode>General</c:formatCode>
                <c:ptCount val="5"/>
                <c:pt idx="0">
                  <c:v>5</c:v>
                </c:pt>
                <c:pt idx="1">
                  <c:v>4</c:v>
                </c:pt>
                <c:pt idx="2">
                  <c:v>5</c:v>
                </c:pt>
                <c:pt idx="3">
                  <c:v>9</c:v>
                </c:pt>
                <c:pt idx="4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7705-443F-A132-24EA51350804}"/>
            </c:ext>
          </c:extLst>
        </c:ser>
        <c:ser>
          <c:idx val="3"/>
          <c:order val="3"/>
          <c:tx>
            <c:strRef>
              <c:f>Plan1!$E$1</c:f>
              <c:strCache>
                <c:ptCount val="1"/>
                <c:pt idx="0">
                  <c:v>OUTROS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3.5563474903548228E-3"/>
                  <c:y val="-1.18978182318366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7705-443F-A132-24EA51350804}"/>
                </c:ext>
              </c:extLst>
            </c:dLbl>
            <c:dLbl>
              <c:idx val="1"/>
              <c:layout>
                <c:manualLayout>
                  <c:x val="2.7367566946502621E-3"/>
                  <c:y val="-1.95966982504589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7705-443F-A132-24EA51350804}"/>
                </c:ext>
              </c:extLst>
            </c:dLbl>
            <c:dLbl>
              <c:idx val="2"/>
              <c:layout>
                <c:manualLayout>
                  <c:x val="3.4246464524437955E-3"/>
                  <c:y val="-2.449573504178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7705-443F-A132-24EA51350804}"/>
                </c:ext>
              </c:extLst>
            </c:dLbl>
            <c:dLbl>
              <c:idx val="3"/>
              <c:layout>
                <c:manualLayout>
                  <c:x val="8.195907957045639E-4"/>
                  <c:y val="-1.95966982504589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7705-443F-A132-24EA51350804}"/>
                </c:ext>
              </c:extLst>
            </c:dLbl>
            <c:dLbl>
              <c:idx val="4"/>
              <c:layout>
                <c:manualLayout>
                  <c:x val="4.2441865433755187E-3"/>
                  <c:y val="-3.0094870411224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4-7705-443F-A132-24EA513508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TOTAL</c:v>
                </c:pt>
              </c:strCache>
            </c:strRef>
          </c:cat>
          <c:val>
            <c:numRef>
              <c:f>Plan1!$E$2:$E$6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7705-443F-A132-24EA51350804}"/>
            </c:ext>
          </c:extLst>
        </c:ser>
        <c:ser>
          <c:idx val="4"/>
          <c:order val="4"/>
          <c:tx>
            <c:strRef>
              <c:f>Plan1!$F$1</c:f>
              <c:strCache>
                <c:ptCount val="1"/>
                <c:pt idx="0">
                  <c:v>NÃO AVALIARAM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3"/>
              <c:layout>
                <c:manualLayout>
                  <c:x val="3.0148596974505209E-3"/>
                  <c:y val="-2.93948820501425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6-7705-443F-A132-24EA51350804}"/>
                </c:ext>
              </c:extLst>
            </c:dLbl>
            <c:dLbl>
              <c:idx val="4"/>
              <c:layout>
                <c:manualLayout>
                  <c:x val="-1.5495288473312319E-4"/>
                  <c:y val="-1.26854464047609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7-7705-443F-A132-24EA513508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TOTAL</c:v>
                </c:pt>
              </c:strCache>
            </c:strRef>
          </c:cat>
          <c:val>
            <c:numRef>
              <c:f>Plan1!$F$2:$F$6</c:f>
              <c:numCache>
                <c:formatCode>General</c:formatCode>
                <c:ptCount val="5"/>
                <c:pt idx="0">
                  <c:v>1</c:v>
                </c:pt>
                <c:pt idx="1">
                  <c:v>3</c:v>
                </c:pt>
                <c:pt idx="2">
                  <c:v>2</c:v>
                </c:pt>
                <c:pt idx="3">
                  <c:v>5</c:v>
                </c:pt>
                <c:pt idx="4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7705-443F-A132-24EA51350804}"/>
            </c:ext>
          </c:extLst>
        </c:ser>
        <c:ser>
          <c:idx val="5"/>
          <c:order val="5"/>
          <c:tx>
            <c:strRef>
              <c:f>Plan1!$G$1</c:f>
              <c:strCache>
                <c:ptCount val="1"/>
                <c:pt idx="0">
                  <c:v>COLABORADORES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2"/>
              <c:layout>
                <c:manualLayout>
                  <c:x val="7.537149243626301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9-7705-443F-A132-24EA51350804}"/>
                </c:ext>
              </c:extLst>
            </c:dLbl>
            <c:dLbl>
              <c:idx val="4"/>
              <c:layout>
                <c:manualLayout>
                  <c:x val="4.522289546175781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A-7705-443F-A132-24EA513508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TOTAL</c:v>
                </c:pt>
              </c:strCache>
            </c:strRef>
          </c:cat>
          <c:val>
            <c:numRef>
              <c:f>Plan1!$G$2:$G$6</c:f>
              <c:numCache>
                <c:formatCode>General</c:formatCode>
                <c:ptCount val="5"/>
                <c:pt idx="0">
                  <c:v>7</c:v>
                </c:pt>
                <c:pt idx="1">
                  <c:v>11</c:v>
                </c:pt>
                <c:pt idx="2">
                  <c:v>13</c:v>
                </c:pt>
                <c:pt idx="3">
                  <c:v>16</c:v>
                </c:pt>
                <c:pt idx="4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7705-443F-A132-24EA5135080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01090048"/>
        <c:axId val="101335040"/>
        <c:axId val="0"/>
      </c:bar3DChart>
      <c:catAx>
        <c:axId val="1010900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rnd" cmpd="sng" algn="ctr">
            <a:solidFill>
              <a:schemeClr val="tx1">
                <a:tint val="75000"/>
                <a:tint val="60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01335040"/>
        <c:crosses val="autoZero"/>
        <c:auto val="1"/>
        <c:lblAlgn val="ctr"/>
        <c:lblOffset val="100"/>
        <c:noMultiLvlLbl val="0"/>
      </c:catAx>
      <c:valAx>
        <c:axId val="10133504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01090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rnd" cmpd="sng" algn="ctr">
      <a:noFill/>
      <a:prstDash val="solid"/>
    </a:ln>
    <a:effectLst/>
  </c:spPr>
  <c:txPr>
    <a:bodyPr/>
    <a:lstStyle/>
    <a:p>
      <a:pPr>
        <a:defRPr sz="1200" baseline="0"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64AAA9-B5A0-409D-998E-7896AA157B86}" type="doc">
      <dgm:prSet loTypeId="urn:microsoft.com/office/officeart/2005/8/layout/vList3#1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pt-BR"/>
        </a:p>
      </dgm:t>
    </dgm:pt>
    <dgm:pt modelId="{817CF980-23E6-4B68-B4C8-CC86166DF60E}">
      <dgm:prSet/>
      <dgm:spPr/>
      <dgm:t>
        <a:bodyPr/>
        <a:lstStyle/>
        <a:p>
          <a:pPr rtl="0"/>
          <a:r>
            <a:rPr lang="pt-BR" b="1" dirty="0"/>
            <a:t>PRONTO SOCORRO</a:t>
          </a:r>
          <a:endParaRPr lang="pt-BR" dirty="0"/>
        </a:p>
      </dgm:t>
    </dgm:pt>
    <dgm:pt modelId="{47BCF124-1C33-4240-A1FF-47CC332FD849}" type="parTrans" cxnId="{C2885F14-F785-4D00-AABD-100A5FED7D1F}">
      <dgm:prSet/>
      <dgm:spPr/>
      <dgm:t>
        <a:bodyPr/>
        <a:lstStyle/>
        <a:p>
          <a:endParaRPr lang="pt-BR"/>
        </a:p>
      </dgm:t>
    </dgm:pt>
    <dgm:pt modelId="{26B9FA71-1C6E-408E-8F84-E360D06C4803}" type="sibTrans" cxnId="{C2885F14-F785-4D00-AABD-100A5FED7D1F}">
      <dgm:prSet/>
      <dgm:spPr/>
      <dgm:t>
        <a:bodyPr/>
        <a:lstStyle/>
        <a:p>
          <a:endParaRPr lang="pt-BR"/>
        </a:p>
      </dgm:t>
    </dgm:pt>
    <dgm:pt modelId="{10FE30D4-2B7B-46B3-BB6A-9E4DB77FA6F8}" type="pres">
      <dgm:prSet presAssocID="{0364AAA9-B5A0-409D-998E-7896AA157B86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FD593DC4-DCB5-433B-A3E8-19CFAA6D3D39}" type="pres">
      <dgm:prSet presAssocID="{817CF980-23E6-4B68-B4C8-CC86166DF60E}" presName="composite" presStyleCnt="0"/>
      <dgm:spPr/>
    </dgm:pt>
    <dgm:pt modelId="{F8182924-6212-48FB-9254-BD55F5563596}" type="pres">
      <dgm:prSet presAssocID="{817CF980-23E6-4B68-B4C8-CC86166DF60E}" presName="imgShp" presStyleLbl="fgImgPlace1" presStyleIdx="0" presStyleCnt="1" custLinFactNeighborX="-1829" custLinFactNeighborY="-43478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C70CA9B2-F30C-4EDD-9A8E-47BF9DA704DA}" type="pres">
      <dgm:prSet presAssocID="{817CF980-23E6-4B68-B4C8-CC86166DF60E}" presName="txShp" presStyleLbl="node1" presStyleIdx="0" presStyleCnt="1" custLinFactNeighborX="85" custLinFactNeighborY="57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CCBD69CC-D64E-4131-BF6B-3C09CFD7F5F8}" type="presOf" srcId="{0364AAA9-B5A0-409D-998E-7896AA157B86}" destId="{10FE30D4-2B7B-46B3-BB6A-9E4DB77FA6F8}" srcOrd="0" destOrd="0" presId="urn:microsoft.com/office/officeart/2005/8/layout/vList3#1"/>
    <dgm:cxn modelId="{C2885F14-F785-4D00-AABD-100A5FED7D1F}" srcId="{0364AAA9-B5A0-409D-998E-7896AA157B86}" destId="{817CF980-23E6-4B68-B4C8-CC86166DF60E}" srcOrd="0" destOrd="0" parTransId="{47BCF124-1C33-4240-A1FF-47CC332FD849}" sibTransId="{26B9FA71-1C6E-408E-8F84-E360D06C4803}"/>
    <dgm:cxn modelId="{2CB55AFE-F8B3-4AF2-BF82-69616618BC59}" type="presOf" srcId="{817CF980-23E6-4B68-B4C8-CC86166DF60E}" destId="{C70CA9B2-F30C-4EDD-9A8E-47BF9DA704DA}" srcOrd="0" destOrd="0" presId="urn:microsoft.com/office/officeart/2005/8/layout/vList3#1"/>
    <dgm:cxn modelId="{8ECFB4A8-2DC8-4EE5-946B-C372B6FB0827}" type="presParOf" srcId="{10FE30D4-2B7B-46B3-BB6A-9E4DB77FA6F8}" destId="{FD593DC4-DCB5-433B-A3E8-19CFAA6D3D39}" srcOrd="0" destOrd="0" presId="urn:microsoft.com/office/officeart/2005/8/layout/vList3#1"/>
    <dgm:cxn modelId="{C44201DF-57AE-4602-AD0A-C9EA0B8F3F5C}" type="presParOf" srcId="{FD593DC4-DCB5-433B-A3E8-19CFAA6D3D39}" destId="{F8182924-6212-48FB-9254-BD55F5563596}" srcOrd="0" destOrd="0" presId="urn:microsoft.com/office/officeart/2005/8/layout/vList3#1"/>
    <dgm:cxn modelId="{FCA93EF8-573C-4C66-8383-562EBAE4FB68}" type="presParOf" srcId="{FD593DC4-DCB5-433B-A3E8-19CFAA6D3D39}" destId="{C70CA9B2-F30C-4EDD-9A8E-47BF9DA704DA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364AAA9-B5A0-409D-998E-7896AA157B86}" type="doc">
      <dgm:prSet loTypeId="urn:microsoft.com/office/officeart/2005/8/layout/vList3#1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pt-BR"/>
        </a:p>
      </dgm:t>
    </dgm:pt>
    <dgm:pt modelId="{817CF980-23E6-4B68-B4C8-CC86166DF60E}">
      <dgm:prSet/>
      <dgm:spPr/>
      <dgm:t>
        <a:bodyPr/>
        <a:lstStyle/>
        <a:p>
          <a:pPr rtl="0"/>
          <a:r>
            <a:rPr lang="pt-BR" b="1" dirty="0"/>
            <a:t>INTERNAÇÃO</a:t>
          </a:r>
          <a:endParaRPr lang="pt-BR" dirty="0"/>
        </a:p>
      </dgm:t>
    </dgm:pt>
    <dgm:pt modelId="{47BCF124-1C33-4240-A1FF-47CC332FD849}" type="parTrans" cxnId="{C2885F14-F785-4D00-AABD-100A5FED7D1F}">
      <dgm:prSet/>
      <dgm:spPr/>
      <dgm:t>
        <a:bodyPr/>
        <a:lstStyle/>
        <a:p>
          <a:endParaRPr lang="pt-BR"/>
        </a:p>
      </dgm:t>
    </dgm:pt>
    <dgm:pt modelId="{26B9FA71-1C6E-408E-8F84-E360D06C4803}" type="sibTrans" cxnId="{C2885F14-F785-4D00-AABD-100A5FED7D1F}">
      <dgm:prSet/>
      <dgm:spPr/>
      <dgm:t>
        <a:bodyPr/>
        <a:lstStyle/>
        <a:p>
          <a:endParaRPr lang="pt-BR"/>
        </a:p>
      </dgm:t>
    </dgm:pt>
    <dgm:pt modelId="{10FE30D4-2B7B-46B3-BB6A-9E4DB77FA6F8}" type="pres">
      <dgm:prSet presAssocID="{0364AAA9-B5A0-409D-998E-7896AA157B86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FD593DC4-DCB5-433B-A3E8-19CFAA6D3D39}" type="pres">
      <dgm:prSet presAssocID="{817CF980-23E6-4B68-B4C8-CC86166DF60E}" presName="composite" presStyleCnt="0"/>
      <dgm:spPr/>
    </dgm:pt>
    <dgm:pt modelId="{F8182924-6212-48FB-9254-BD55F5563596}" type="pres">
      <dgm:prSet presAssocID="{817CF980-23E6-4B68-B4C8-CC86166DF60E}" presName="imgShp" presStyleLbl="fgImgPlace1" presStyleIdx="0" presStyleCnt="1" custLinFactNeighborX="-1829" custLinFactNeighborY="-43478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C70CA9B2-F30C-4EDD-9A8E-47BF9DA704DA}" type="pres">
      <dgm:prSet presAssocID="{817CF980-23E6-4B68-B4C8-CC86166DF60E}" presName="txShp" presStyleLbl="node1" presStyleIdx="0" presStyleCnt="1" custLinFactNeighborX="85" custLinFactNeighborY="57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CCBD69CC-D64E-4131-BF6B-3C09CFD7F5F8}" type="presOf" srcId="{0364AAA9-B5A0-409D-998E-7896AA157B86}" destId="{10FE30D4-2B7B-46B3-BB6A-9E4DB77FA6F8}" srcOrd="0" destOrd="0" presId="urn:microsoft.com/office/officeart/2005/8/layout/vList3#1"/>
    <dgm:cxn modelId="{C2885F14-F785-4D00-AABD-100A5FED7D1F}" srcId="{0364AAA9-B5A0-409D-998E-7896AA157B86}" destId="{817CF980-23E6-4B68-B4C8-CC86166DF60E}" srcOrd="0" destOrd="0" parTransId="{47BCF124-1C33-4240-A1FF-47CC332FD849}" sibTransId="{26B9FA71-1C6E-408E-8F84-E360D06C4803}"/>
    <dgm:cxn modelId="{2CB55AFE-F8B3-4AF2-BF82-69616618BC59}" type="presOf" srcId="{817CF980-23E6-4B68-B4C8-CC86166DF60E}" destId="{C70CA9B2-F30C-4EDD-9A8E-47BF9DA704DA}" srcOrd="0" destOrd="0" presId="urn:microsoft.com/office/officeart/2005/8/layout/vList3#1"/>
    <dgm:cxn modelId="{8ECFB4A8-2DC8-4EE5-946B-C372B6FB0827}" type="presParOf" srcId="{10FE30D4-2B7B-46B3-BB6A-9E4DB77FA6F8}" destId="{FD593DC4-DCB5-433B-A3E8-19CFAA6D3D39}" srcOrd="0" destOrd="0" presId="urn:microsoft.com/office/officeart/2005/8/layout/vList3#1"/>
    <dgm:cxn modelId="{C44201DF-57AE-4602-AD0A-C9EA0B8F3F5C}" type="presParOf" srcId="{FD593DC4-DCB5-433B-A3E8-19CFAA6D3D39}" destId="{F8182924-6212-48FB-9254-BD55F5563596}" srcOrd="0" destOrd="0" presId="urn:microsoft.com/office/officeart/2005/8/layout/vList3#1"/>
    <dgm:cxn modelId="{FCA93EF8-573C-4C66-8383-562EBAE4FB68}" type="presParOf" srcId="{FD593DC4-DCB5-433B-A3E8-19CFAA6D3D39}" destId="{C70CA9B2-F30C-4EDD-9A8E-47BF9DA704DA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0CA9B2-F30C-4EDD-9A8E-47BF9DA704DA}">
      <dsp:nvSpPr>
        <dsp:cNvPr id="0" name=""/>
        <dsp:cNvSpPr/>
      </dsp:nvSpPr>
      <dsp:spPr>
        <a:xfrm rot="10800000">
          <a:off x="2251487" y="0"/>
          <a:ext cx="6662443" cy="2270760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0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8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01342" tIns="240030" rIns="448056" bIns="240030" numCol="1" spcCol="1270" anchor="ctr" anchorCtr="0">
          <a:noAutofit/>
        </a:bodyPr>
        <a:lstStyle/>
        <a:p>
          <a:pPr lvl="0" algn="ctr" defTabSz="2800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300" b="1" kern="1200" dirty="0"/>
            <a:t>PRONTO SOCORRO</a:t>
          </a:r>
          <a:endParaRPr lang="pt-BR" sz="6300" kern="1200" dirty="0"/>
        </a:p>
      </dsp:txBody>
      <dsp:txXfrm rot="10800000">
        <a:off x="2819177" y="0"/>
        <a:ext cx="6094753" cy="2270760"/>
      </dsp:txXfrm>
    </dsp:sp>
    <dsp:sp modelId="{F8182924-6212-48FB-9254-BD55F5563596}">
      <dsp:nvSpPr>
        <dsp:cNvPr id="0" name=""/>
        <dsp:cNvSpPr/>
      </dsp:nvSpPr>
      <dsp:spPr>
        <a:xfrm>
          <a:off x="1068912" y="0"/>
          <a:ext cx="2270760" cy="2270760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95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0CA9B2-F30C-4EDD-9A8E-47BF9DA704DA}">
      <dsp:nvSpPr>
        <dsp:cNvPr id="0" name=""/>
        <dsp:cNvSpPr/>
      </dsp:nvSpPr>
      <dsp:spPr>
        <a:xfrm rot="10800000">
          <a:off x="2251487" y="0"/>
          <a:ext cx="6662443" cy="2270760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0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8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01342" tIns="228600" rIns="426720" bIns="228600" numCol="1" spcCol="1270" anchor="ctr" anchorCtr="0">
          <a:noAutofit/>
        </a:bodyPr>
        <a:lstStyle/>
        <a:p>
          <a:pPr lvl="0" algn="ctr" defTabSz="2667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000" b="1" kern="1200" dirty="0"/>
            <a:t>INTERNAÇÃO</a:t>
          </a:r>
          <a:endParaRPr lang="pt-BR" sz="6000" kern="1200" dirty="0"/>
        </a:p>
      </dsp:txBody>
      <dsp:txXfrm rot="10800000">
        <a:off x="2819177" y="0"/>
        <a:ext cx="6094753" cy="2270760"/>
      </dsp:txXfrm>
    </dsp:sp>
    <dsp:sp modelId="{F8182924-6212-48FB-9254-BD55F5563596}">
      <dsp:nvSpPr>
        <dsp:cNvPr id="0" name=""/>
        <dsp:cNvSpPr/>
      </dsp:nvSpPr>
      <dsp:spPr>
        <a:xfrm>
          <a:off x="1068912" y="0"/>
          <a:ext cx="2270760" cy="2270760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95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14DAE-D1E2-482A-8753-696F56E14BA9}" type="datetimeFigureOut">
              <a:rPr lang="pt-BR" smtClean="0"/>
              <a:t>06/05/2021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99CE-CED5-46E1-9CDD-CC27DE1DA0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3741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14DAE-D1E2-482A-8753-696F56E14BA9}" type="datetimeFigureOut">
              <a:rPr lang="pt-BR" smtClean="0"/>
              <a:t>06/05/2021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CA99CE-CED5-46E1-9CDD-CC27DE1DA0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0133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14DAE-D1E2-482A-8753-696F56E14BA9}" type="datetimeFigureOut">
              <a:rPr lang="pt-BR" smtClean="0"/>
              <a:t>06/05/2021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99CE-CED5-46E1-9CDD-CC27DE1DA0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9257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14DAE-D1E2-482A-8753-696F56E14BA9}" type="datetimeFigureOut">
              <a:rPr lang="pt-BR" smtClean="0"/>
              <a:t>06/05/2021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99CE-CED5-46E1-9CDD-CC27DE1DA0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4323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14DAE-D1E2-482A-8753-696F56E14BA9}" type="datetimeFigureOut">
              <a:rPr lang="pt-BR" smtClean="0"/>
              <a:t>06/05/2021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99CE-CED5-46E1-9CDD-CC27DE1DA0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5268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14DAE-D1E2-482A-8753-696F56E14BA9}" type="datetimeFigureOut">
              <a:rPr lang="pt-BR" smtClean="0"/>
              <a:t>06/05/2021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99CE-CED5-46E1-9CDD-CC27DE1DA0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6601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14DAE-D1E2-482A-8753-696F56E14BA9}" type="datetimeFigureOut">
              <a:rPr lang="pt-BR" smtClean="0"/>
              <a:t>06/05/2021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99CE-CED5-46E1-9CDD-CC27DE1DA0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1950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14DAE-D1E2-482A-8753-696F56E14BA9}" type="datetimeFigureOut">
              <a:rPr lang="pt-BR" smtClean="0"/>
              <a:t>06/05/2021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99CE-CED5-46E1-9CDD-CC27DE1DA0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9287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14DAE-D1E2-482A-8753-696F56E14BA9}" type="datetimeFigureOut">
              <a:rPr lang="pt-BR" smtClean="0"/>
              <a:t>06/05/2021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99CE-CED5-46E1-9CDD-CC27DE1DA0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8395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14DAE-D1E2-482A-8753-696F56E14BA9}" type="datetimeFigureOut">
              <a:rPr lang="pt-BR" smtClean="0"/>
              <a:t>06/05/2021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99CE-CED5-46E1-9CDD-CC27DE1DA0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0558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14DAE-D1E2-482A-8753-696F56E14BA9}" type="datetimeFigureOut">
              <a:rPr lang="pt-BR" smtClean="0"/>
              <a:t>06/05/2021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99CE-CED5-46E1-9CDD-CC27DE1DA0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46154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14DAE-D1E2-482A-8753-696F56E14BA9}" type="datetimeFigureOut">
              <a:rPr lang="pt-BR" smtClean="0"/>
              <a:t>06/05/2021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99CE-CED5-46E1-9CDD-CC27DE1DA0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07101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14DAE-D1E2-482A-8753-696F56E14BA9}" type="datetimeFigureOut">
              <a:rPr lang="pt-BR" smtClean="0"/>
              <a:t>06/05/2021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99CE-CED5-46E1-9CDD-CC27DE1DA0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5513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14DAE-D1E2-482A-8753-696F56E14BA9}" type="datetimeFigureOut">
              <a:rPr lang="pt-BR" smtClean="0"/>
              <a:t>06/05/2021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99CE-CED5-46E1-9CDD-CC27DE1DA0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80210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14DAE-D1E2-482A-8753-696F56E14BA9}" type="datetimeFigureOut">
              <a:rPr lang="pt-BR" smtClean="0"/>
              <a:t>06/05/2021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99CE-CED5-46E1-9CDD-CC27DE1DA0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20221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14DAE-D1E2-482A-8753-696F56E14BA9}" type="datetimeFigureOut">
              <a:rPr lang="pt-BR" smtClean="0"/>
              <a:t>06/05/2021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99CE-CED5-46E1-9CDD-CC27DE1DA0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16429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14DAE-D1E2-482A-8753-696F56E14BA9}" type="datetimeFigureOut">
              <a:rPr lang="pt-BR" smtClean="0"/>
              <a:t>06/05/2021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99CE-CED5-46E1-9CDD-CC27DE1DA0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8238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C414DAE-D1E2-482A-8753-696F56E14BA9}" type="datetimeFigureOut">
              <a:rPr lang="pt-BR" smtClean="0"/>
              <a:t>06/05/2021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CA99CE-CED5-46E1-9CDD-CC27DE1DA0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696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  <p:sldLayoutId id="2147484004" r:id="rId10"/>
    <p:sldLayoutId id="2147484005" r:id="rId11"/>
    <p:sldLayoutId id="2147484006" r:id="rId12"/>
    <p:sldLayoutId id="2147484007" r:id="rId13"/>
    <p:sldLayoutId id="2147484008" r:id="rId14"/>
    <p:sldLayoutId id="2147484009" r:id="rId15"/>
    <p:sldLayoutId id="2147484010" r:id="rId16"/>
    <p:sldLayoutId id="214748401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928401" y="873456"/>
            <a:ext cx="8574622" cy="3122811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/>
              <a:t>RELATORIO DA </a:t>
            </a:r>
            <a:r>
              <a:rPr lang="pt-BR" dirty="0" smtClean="0"/>
              <a:t>OUVIDORIA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t-BR" dirty="0" smtClean="0"/>
              <a:t>° QUADRIMESTRE </a:t>
            </a:r>
            <a:r>
              <a:rPr lang="pt-BR" dirty="0"/>
              <a:t/>
            </a:r>
            <a:br>
              <a:rPr lang="pt-BR" dirty="0"/>
            </a:br>
            <a:r>
              <a:rPr lang="pt-BR" sz="3600" dirty="0"/>
              <a:t>FUNSAU-NA</a:t>
            </a:r>
            <a:r>
              <a:rPr lang="pt-BR" dirty="0"/>
              <a:t/>
            </a:r>
            <a:br>
              <a:rPr lang="pt-BR" dirty="0"/>
            </a:br>
            <a:r>
              <a:rPr lang="pt-BR" sz="3100" dirty="0" smtClean="0"/>
              <a:t>2021</a:t>
            </a:r>
            <a:endParaRPr lang="pt-BR" sz="31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295331" y="5581933"/>
            <a:ext cx="6741994" cy="1009935"/>
          </a:xfrm>
        </p:spPr>
        <p:txBody>
          <a:bodyPr>
            <a:normAutofit/>
          </a:bodyPr>
          <a:lstStyle/>
          <a:p>
            <a:pPr algn="l"/>
            <a:r>
              <a:rPr lang="pt-BR" dirty="0"/>
              <a:t>ELABORADO POR DIANIELY DELLA VALENTINA</a:t>
            </a:r>
          </a:p>
          <a:p>
            <a:pPr algn="l"/>
            <a:r>
              <a:rPr lang="pt-BR" dirty="0"/>
              <a:t>OUVIDORA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4765" y="0"/>
            <a:ext cx="1576200" cy="1045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6371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106" y="184245"/>
            <a:ext cx="9932894" cy="6354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106" y="184245"/>
            <a:ext cx="1596788" cy="1023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536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4311" y="272956"/>
            <a:ext cx="10018713" cy="928047"/>
          </a:xfrm>
        </p:spPr>
        <p:txBody>
          <a:bodyPr/>
          <a:lstStyle/>
          <a:p>
            <a:r>
              <a:rPr lang="pt-BR" b="1" dirty="0">
                <a:latin typeface="Times New Roman" pitchFamily="18" charset="0"/>
                <a:cs typeface="Times New Roman" pitchFamily="18" charset="0"/>
              </a:rPr>
              <a:t>Ouvidoria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965278" y="1201003"/>
            <a:ext cx="9826388" cy="5759355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pt-BR" dirty="0">
                <a:latin typeface="Times New Roman" pitchFamily="18" charset="0"/>
                <a:cs typeface="Times New Roman" pitchFamily="18" charset="0"/>
              </a:rPr>
              <a:t>A ouvidoria do Hospital Regional tem por objetivo, receber as reclamações/sugestões, analisar e dar um parecer ao usuário e/ou colaborador que realizou a manifestação dentro da nossa Unidade Hospitalar. </a:t>
            </a:r>
          </a:p>
          <a:p>
            <a:pPr algn="just"/>
            <a:r>
              <a:rPr lang="pt-BR" dirty="0">
                <a:latin typeface="Times New Roman" pitchFamily="18" charset="0"/>
                <a:cs typeface="Times New Roman" pitchFamily="18" charset="0"/>
              </a:rPr>
              <a:t>Todas as manifestações pertinentes à Ouvidoria são registradas em um formulário especifico de cada setor e desta forma recolhido nos primeiros dias do mês, onde é realizada a contagem e apresentada em tabela.</a:t>
            </a:r>
          </a:p>
          <a:p>
            <a:pPr algn="just"/>
            <a:r>
              <a:rPr lang="pt-BR" dirty="0">
                <a:latin typeface="Times New Roman" pitchFamily="18" charset="0"/>
                <a:cs typeface="Times New Roman" pitchFamily="18" charset="0"/>
              </a:rPr>
              <a:t>Reclamações relatadas por escrito são lidas e encaminhadas por meio de comunicado interno, para os responsáveis dos setores, que tem um prazo de no máximo 03 (três) dias para apresentarem uma resolução. Posteriormente é repassado para o usuário as medidas tomadas, desta forma dando devolução às reclamações.</a:t>
            </a:r>
          </a:p>
          <a:p>
            <a:pPr algn="just"/>
            <a:r>
              <a:rPr lang="pt-BR" dirty="0">
                <a:latin typeface="Times New Roman" pitchFamily="18" charset="0"/>
                <a:cs typeface="Times New Roman" pitchFamily="18" charset="0"/>
              </a:rPr>
              <a:t>Reclamações relatadas por escrito que necessitam de parecer Administrativo, são repassados diretamente para a direção que analisa e posteriormente são direcionadas para o setor Jurídico do hospital para adotar as medidas cabíveis.</a:t>
            </a:r>
          </a:p>
          <a:p>
            <a:pPr algn="just"/>
            <a:r>
              <a:rPr lang="pt-BR" dirty="0">
                <a:latin typeface="Times New Roman" pitchFamily="18" charset="0"/>
                <a:cs typeface="Times New Roman" pitchFamily="18" charset="0"/>
              </a:rPr>
              <a:t>Acerca dos elogios é apresentado no mural do refeitório no </a:t>
            </a:r>
            <a:r>
              <a:rPr lang="pt-BR" dirty="0" smtClean="0">
                <a:latin typeface="Times New Roman" pitchFamily="18" charset="0"/>
                <a:cs typeface="Times New Roman" pitchFamily="18" charset="0"/>
              </a:rPr>
              <a:t>intuito </a:t>
            </a:r>
            <a:r>
              <a:rPr lang="pt-BR" dirty="0">
                <a:latin typeface="Times New Roman" pitchFamily="18" charset="0"/>
                <a:cs typeface="Times New Roman" pitchFamily="18" charset="0"/>
              </a:rPr>
              <a:t>de divulgação.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92295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dirty="0">
                <a:latin typeface="Times New Roman" pitchFamily="18" charset="0"/>
                <a:cs typeface="Times New Roman" pitchFamily="18" charset="0"/>
              </a:rPr>
            </a:br>
            <a:endParaRPr lang="pt-BR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448" y="232012"/>
            <a:ext cx="9976513" cy="662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6081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23833" y="1"/>
            <a:ext cx="10868167" cy="1948176"/>
          </a:xfrm>
        </p:spPr>
        <p:txBody>
          <a:bodyPr>
            <a:normAutofit fontScale="90000"/>
          </a:bodyPr>
          <a:lstStyle/>
          <a:p>
            <a:r>
              <a:rPr lang="pt-BR" sz="3600" b="1" dirty="0"/>
              <a:t>GRÁFICO REPRESENTATIVO</a:t>
            </a:r>
            <a:br>
              <a:rPr lang="pt-BR" sz="3600" b="1" dirty="0"/>
            </a:br>
            <a:r>
              <a:rPr lang="pt-BR" sz="3100" b="1" dirty="0"/>
              <a:t>USUÁRIOS E FUNCIONÁRIOS QUE SE MANIFESTARAM NAS URNAS </a:t>
            </a:r>
            <a:r>
              <a:rPr lang="pt-BR" b="1" dirty="0"/>
              <a:t/>
            </a:r>
            <a:br>
              <a:rPr lang="pt-BR" b="1" dirty="0"/>
            </a:br>
            <a:r>
              <a:rPr lang="pt-BR" sz="27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t-BR" sz="2700" b="1" dirty="0" smtClean="0"/>
              <a:t>º </a:t>
            </a:r>
            <a:r>
              <a:rPr lang="pt-BR" sz="2700" b="1" dirty="0" smtClean="0"/>
              <a:t>QUADRIMESTRE</a:t>
            </a:r>
            <a:endParaRPr lang="pt-BR" sz="2700" b="1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9379898"/>
              </p:ext>
            </p:extLst>
          </p:nvPr>
        </p:nvGraphicFramePr>
        <p:xfrm>
          <a:off x="1692322" y="1948177"/>
          <a:ext cx="9389660" cy="2896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tângulo 6"/>
          <p:cNvSpPr/>
          <p:nvPr/>
        </p:nvSpPr>
        <p:spPr>
          <a:xfrm>
            <a:off x="2197289" y="5025830"/>
            <a:ext cx="825689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Valores totais: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96 </a:t>
            </a:r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recebidas</a:t>
            </a:r>
          </a:p>
          <a:p>
            <a:pPr algn="just"/>
            <a:endParaRPr lang="pt-BR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Internações: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recebidas</a:t>
            </a:r>
          </a:p>
          <a:p>
            <a:pPr algn="just"/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Pronto-Socorro: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29</a:t>
            </a:r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recebidas</a:t>
            </a:r>
          </a:p>
          <a:p>
            <a:pPr algn="just"/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Colaboradores: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47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recebidas</a:t>
            </a:r>
          </a:p>
          <a:p>
            <a:pPr algn="just"/>
            <a:endParaRPr lang="pt-BR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Gráfico 4"/>
          <p:cNvGraphicFramePr/>
          <p:nvPr>
            <p:extLst>
              <p:ext uri="{D42A27DB-BD31-4B8C-83A1-F6EECF244321}">
                <p14:modId xmlns:p14="http://schemas.microsoft.com/office/powerpoint/2010/main" val="2713921190"/>
              </p:ext>
            </p:extLst>
          </p:nvPr>
        </p:nvGraphicFramePr>
        <p:xfrm>
          <a:off x="1692322" y="1948177"/>
          <a:ext cx="9389660" cy="29929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486122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ço Reservado para Conteúdo 5">
            <a:extLst>
              <a:ext uri="{FF2B5EF4-FFF2-40B4-BE49-F238E27FC236}">
                <a16:creationId xmlns:a16="http://schemas.microsoft.com/office/drawing/2014/main" id="{7A7B2E9C-6674-40E3-9D2B-9F177DDC94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3659401"/>
              </p:ext>
            </p:extLst>
          </p:nvPr>
        </p:nvGraphicFramePr>
        <p:xfrm>
          <a:off x="1086644" y="2144487"/>
          <a:ext cx="10018712" cy="2270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9847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4311" y="191069"/>
            <a:ext cx="10018713" cy="1323832"/>
          </a:xfrm>
        </p:spPr>
        <p:txBody>
          <a:bodyPr>
            <a:normAutofit/>
          </a:bodyPr>
          <a:lstStyle/>
          <a:p>
            <a:r>
              <a:rPr lang="pt-BR" b="1" dirty="0"/>
              <a:t>ATENDIMENTO GERAL</a:t>
            </a:r>
            <a:br>
              <a:rPr lang="pt-BR" b="1" dirty="0"/>
            </a:br>
            <a:r>
              <a:rPr lang="pt-BR" sz="2800" b="1" dirty="0"/>
              <a:t>RECEPÇÃO E SERVIÇO DE SEGURANÇA 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341566" y="5020210"/>
            <a:ext cx="91614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ÓTIMO: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18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recebidas   </a:t>
            </a: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BOM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19</a:t>
            </a:r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recebidas</a:t>
            </a: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REGULAR: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08</a:t>
            </a:r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recebidas</a:t>
            </a:r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pt-BR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RUIM: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02</a:t>
            </a:r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recebidas</a:t>
            </a:r>
          </a:p>
          <a:p>
            <a:endParaRPr lang="pt-BR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NÃO AVALIARAM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04</a:t>
            </a:r>
            <a:endParaRPr lang="pt-BR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pt-BR" dirty="0"/>
          </a:p>
          <a:p>
            <a:endParaRPr lang="pt-BR" dirty="0"/>
          </a:p>
        </p:txBody>
      </p:sp>
      <p:graphicFrame>
        <p:nvGraphicFramePr>
          <p:cNvPr id="8" name="Espaço Reservado para Conteúdo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9657532"/>
              </p:ext>
            </p:extLst>
          </p:nvPr>
        </p:nvGraphicFramePr>
        <p:xfrm>
          <a:off x="1484313" y="1514902"/>
          <a:ext cx="10018712" cy="3478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77323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4311" y="1"/>
            <a:ext cx="10018713" cy="1801504"/>
          </a:xfrm>
        </p:spPr>
        <p:txBody>
          <a:bodyPr>
            <a:normAutofit/>
          </a:bodyPr>
          <a:lstStyle/>
          <a:p>
            <a:r>
              <a:rPr lang="pt-BR" b="1" dirty="0"/>
              <a:t>AVALIAÇÃO DO ATENDIMENTO</a:t>
            </a:r>
            <a:br>
              <a:rPr lang="pt-BR" b="1" dirty="0"/>
            </a:br>
            <a:r>
              <a:rPr lang="pt-BR" sz="3100" b="1" dirty="0"/>
              <a:t>CLASSIFICAÇÃO DE RISCO, EQUIPE MÉDICA E EQUIPE DE ENFERMAGEM 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2499706" y="5079496"/>
            <a:ext cx="900331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ÓTIMO: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31</a:t>
            </a:r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recebidas</a:t>
            </a: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BOM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30</a:t>
            </a:r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recebidas</a:t>
            </a: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REGULAR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: 11</a:t>
            </a:r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manifestação recebida</a:t>
            </a: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RUIM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05</a:t>
            </a:r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recebidas</a:t>
            </a:r>
          </a:p>
          <a:p>
            <a:endParaRPr lang="pt-BR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NÃO AVALIARAM: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04</a:t>
            </a:r>
            <a:endParaRPr lang="pt-BR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Espaço Reservado para Conteúd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6870435"/>
              </p:ext>
            </p:extLst>
          </p:nvPr>
        </p:nvGraphicFramePr>
        <p:xfrm>
          <a:off x="1484313" y="1930400"/>
          <a:ext cx="10018712" cy="273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14582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4311" y="1"/>
            <a:ext cx="10018713" cy="1828800"/>
          </a:xfrm>
        </p:spPr>
        <p:txBody>
          <a:bodyPr>
            <a:normAutofit fontScale="90000"/>
          </a:bodyPr>
          <a:lstStyle/>
          <a:p>
            <a:r>
              <a:rPr lang="pt-BR" sz="3100" b="1" dirty="0"/>
              <a:t>AVALIAÇÃO DE ATENDIMENTO DE SERVIÇOS COMPLEMENTARES</a:t>
            </a:r>
            <a:r>
              <a:rPr lang="pt-BR" sz="3100" dirty="0"/>
              <a:t/>
            </a:r>
            <a:br>
              <a:rPr lang="pt-BR" sz="3100" dirty="0"/>
            </a:br>
            <a:r>
              <a:rPr lang="pt-BR" sz="2700" dirty="0"/>
              <a:t/>
            </a:r>
            <a:br>
              <a:rPr lang="pt-BR" sz="2700" dirty="0"/>
            </a:br>
            <a:r>
              <a:rPr lang="pt-BR" sz="2700" b="1" dirty="0"/>
              <a:t>RAIO X, ORTOPEDIA , ULTRASSON E LABORATORIO.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2429301" y="5103674"/>
            <a:ext cx="907372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ÓTIMO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: 15</a:t>
            </a:r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recebidas</a:t>
            </a: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BOM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Manifestação recebida</a:t>
            </a: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REGULAR: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05</a:t>
            </a:r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recebidas</a:t>
            </a: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RUIM: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03</a:t>
            </a:r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recebidas</a:t>
            </a:r>
          </a:p>
          <a:p>
            <a:endParaRPr lang="pt-BR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NÃO AVALIARAM: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76</a:t>
            </a:r>
            <a:endParaRPr lang="pt-BR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Espaço Reservado para Conteúd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5698230"/>
              </p:ext>
            </p:extLst>
          </p:nvPr>
        </p:nvGraphicFramePr>
        <p:xfrm>
          <a:off x="1484313" y="2060575"/>
          <a:ext cx="10018712" cy="2917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02074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79845" y="0"/>
            <a:ext cx="10018713" cy="2306472"/>
          </a:xfrm>
        </p:spPr>
        <p:txBody>
          <a:bodyPr>
            <a:normAutofit fontScale="90000"/>
          </a:bodyPr>
          <a:lstStyle/>
          <a:p>
            <a:r>
              <a:rPr lang="pt-BR" sz="3600" b="1" dirty="0"/>
              <a:t/>
            </a:r>
            <a:br>
              <a:rPr lang="pt-BR" sz="3600" b="1" dirty="0"/>
            </a:br>
            <a:r>
              <a:rPr lang="pt-BR" sz="3600" b="1" dirty="0"/>
              <a:t>AVALIAÇÃO DE QUALIDADE DAS INSTALAÇÕES</a:t>
            </a:r>
            <a:br>
              <a:rPr lang="pt-BR" sz="3600" b="1" dirty="0"/>
            </a:br>
            <a:r>
              <a:rPr lang="pt-BR" sz="3600" b="1" dirty="0"/>
              <a:t/>
            </a:r>
            <a:br>
              <a:rPr lang="pt-BR" sz="3600" b="1" dirty="0"/>
            </a:br>
            <a:r>
              <a:rPr lang="pt-BR" sz="3100" b="1" dirty="0"/>
              <a:t>ORGANIZAÇÃO, HIGIENIZAÇÃO X LIMPEZA E ACOMODAÇÃO OFERECIDA</a:t>
            </a:r>
            <a:r>
              <a:rPr lang="pt-BR" b="1" dirty="0"/>
              <a:t/>
            </a:r>
            <a:br>
              <a:rPr lang="pt-BR" b="1" dirty="0"/>
            </a:br>
            <a:endParaRPr lang="pt-BR" b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2224584" y="4826675"/>
            <a:ext cx="937397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ÓTIMO: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recebidas</a:t>
            </a: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BOM: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29</a:t>
            </a:r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recebidas</a:t>
            </a: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REGULAR: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06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recebidas</a:t>
            </a: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RUIM: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02</a:t>
            </a:r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recebidas</a:t>
            </a:r>
          </a:p>
          <a:p>
            <a:endParaRPr lang="pt-BR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NÃO AVALIARAM: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14</a:t>
            </a:r>
            <a:endParaRPr lang="pt-BR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pt-BR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Espaço Reservado para Conteúdo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8582930"/>
              </p:ext>
            </p:extLst>
          </p:nvPr>
        </p:nvGraphicFramePr>
        <p:xfrm>
          <a:off x="1484313" y="2176463"/>
          <a:ext cx="10018712" cy="2649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73567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ço Reservado para Conteúdo 5">
            <a:extLst>
              <a:ext uri="{FF2B5EF4-FFF2-40B4-BE49-F238E27FC236}">
                <a16:creationId xmlns:a16="http://schemas.microsoft.com/office/drawing/2014/main" id="{7A7B2E9C-6674-40E3-9D2B-9F177DDC94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2697811"/>
              </p:ext>
            </p:extLst>
          </p:nvPr>
        </p:nvGraphicFramePr>
        <p:xfrm>
          <a:off x="1086644" y="2144487"/>
          <a:ext cx="10018712" cy="2270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708571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4311" y="95534"/>
            <a:ext cx="10018713" cy="1696899"/>
          </a:xfrm>
        </p:spPr>
        <p:txBody>
          <a:bodyPr>
            <a:normAutofit/>
          </a:bodyPr>
          <a:lstStyle/>
          <a:p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QUALIDADE </a:t>
            </a:r>
            <a:r>
              <a:rPr lang="pt-BR" sz="2400" b="1" dirty="0">
                <a:latin typeface="Times New Roman" pitchFamily="18" charset="0"/>
                <a:cs typeface="Times New Roman" pitchFamily="18" charset="0"/>
              </a:rPr>
              <a:t>DAS INSTALAÇÕES E DO ATENDIMENTO GERAL</a:t>
            </a:r>
            <a:r>
              <a:rPr lang="pt-BR" sz="1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pt-BR" sz="1800" b="1" dirty="0">
                <a:latin typeface="Times New Roman" pitchFamily="18" charset="0"/>
                <a:cs typeface="Times New Roman" pitchFamily="18" charset="0"/>
              </a:rPr>
              <a:t>  RECEPÇÃO, ALIMENTAÇÃO, ATENDIMENTO DA COPEIRA, INSTALAÇÕES, LIMPEZA E HORARIO DE VISITA. </a:t>
            </a:r>
            <a:endParaRPr lang="pt-BR" sz="18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2278744" y="4842670"/>
            <a:ext cx="92242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ÓTIMO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69</a:t>
            </a:r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recebidas</a:t>
            </a: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BOM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23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recebidas</a:t>
            </a: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REGULAR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recebidas</a:t>
            </a: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RUIM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recebidas</a:t>
            </a:r>
          </a:p>
          <a:p>
            <a:endParaRPr lang="pt-BR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NÃO AVALIARAM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endParaRPr lang="pt-BR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Espaço Reservado para Conteúd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5930814"/>
              </p:ext>
            </p:extLst>
          </p:nvPr>
        </p:nvGraphicFramePr>
        <p:xfrm>
          <a:off x="1484313" y="1566863"/>
          <a:ext cx="10018712" cy="31416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709997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37731" y="150126"/>
            <a:ext cx="9976513" cy="1842447"/>
          </a:xfrm>
        </p:spPr>
        <p:txBody>
          <a:bodyPr>
            <a:normAutofit fontScale="90000"/>
          </a:bodyPr>
          <a:lstStyle/>
          <a:p>
            <a:r>
              <a:rPr lang="pt-BR" sz="2700" b="1" dirty="0"/>
              <a:t>AVALIAÇÃO DE QUALIDADE NO ATENDIMENTO DA EQUIPE DE ATENÇÃO À SAÚDE</a:t>
            </a:r>
            <a:r>
              <a:rPr lang="pt-BR" dirty="0"/>
              <a:t/>
            </a:r>
            <a:br>
              <a:rPr lang="pt-BR" dirty="0"/>
            </a:br>
            <a:r>
              <a:rPr lang="pt-BR" sz="2700" dirty="0"/>
              <a:t/>
            </a:r>
            <a:br>
              <a:rPr lang="pt-BR" sz="2700" dirty="0"/>
            </a:br>
            <a:r>
              <a:rPr lang="pt-BR" sz="2700" b="1" dirty="0"/>
              <a:t>EQUIPE DE ENFERMAGEM,EQUIPE MÉDICA, FISIOTERAPIA, ASSISTENTE SOCIAL E NUTRICIONISTA 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452913" y="5022377"/>
            <a:ext cx="916132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ÓTIMO: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recebidas</a:t>
            </a: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BOM: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11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recebidas</a:t>
            </a: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REGULAR: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recebidas</a:t>
            </a: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RUIM: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recebidas</a:t>
            </a:r>
          </a:p>
          <a:p>
            <a:endParaRPr lang="pt-BR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NÃO AVALIARAM</a:t>
            </a:r>
            <a:r>
              <a:rPr lang="pt-BR" b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pt-BR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25</a:t>
            </a:r>
            <a:endParaRPr lang="pt-BR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Espaço Reservado para Conteúd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9551892"/>
              </p:ext>
            </p:extLst>
          </p:nvPr>
        </p:nvGraphicFramePr>
        <p:xfrm>
          <a:off x="1484313" y="2278063"/>
          <a:ext cx="10018712" cy="2676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845594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4311" y="81887"/>
            <a:ext cx="10018713" cy="895194"/>
          </a:xfrm>
        </p:spPr>
        <p:txBody>
          <a:bodyPr/>
          <a:lstStyle/>
          <a:p>
            <a:r>
              <a:rPr lang="pt-BR" b="1" dirty="0"/>
              <a:t>PERFIL DOS MANISFESTANTES 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132896" y="4850512"/>
            <a:ext cx="93701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TOTAL DE AVALIAÇÕES: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96</a:t>
            </a:r>
            <a:endParaRPr lang="pt-BR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Usuário</a:t>
            </a:r>
            <a:r>
              <a:rPr lang="pt-BR" b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pt-BR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15</a:t>
            </a:r>
            <a:endParaRPr lang="pt-BR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Familiares: 23</a:t>
            </a:r>
            <a:endParaRPr lang="pt-BR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Outros: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pt-BR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Não avaliaram: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11</a:t>
            </a:r>
            <a:endParaRPr lang="pt-BR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Colaboradores: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47 </a:t>
            </a:r>
            <a:endParaRPr lang="pt-BR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pt-BR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pt-BR" b="1" dirty="0"/>
          </a:p>
        </p:txBody>
      </p:sp>
      <p:graphicFrame>
        <p:nvGraphicFramePr>
          <p:cNvPr id="6" name="Espaço Reservado para Conteú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0165312"/>
              </p:ext>
            </p:extLst>
          </p:nvPr>
        </p:nvGraphicFramePr>
        <p:xfrm>
          <a:off x="1596787" y="1187450"/>
          <a:ext cx="9906237" cy="3562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340475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4311" y="327546"/>
            <a:ext cx="10018713" cy="982639"/>
          </a:xfrm>
        </p:spPr>
        <p:txBody>
          <a:bodyPr/>
          <a:lstStyle/>
          <a:p>
            <a:r>
              <a:rPr lang="pt-BR" b="1" dirty="0"/>
              <a:t>CONCLUSÃO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351128" y="545908"/>
            <a:ext cx="9921923" cy="5882188"/>
          </a:xfrm>
        </p:spPr>
        <p:txBody>
          <a:bodyPr/>
          <a:lstStyle/>
          <a:p>
            <a:pPr algn="just"/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O Hospital Regional tem por objetivo atender toda a população com humanização, respeito e dedicação, sabendo que a melhoria é necessária. Desta forma, buscamos a cada dia nos envolver com as equipes para o desenvolvimento no contexto de motivação e comprometimento com a profissão e usuário</a:t>
            </a:r>
            <a:r>
              <a:rPr lang="pt-BR" dirty="0"/>
              <a:t>. 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B715325-6E61-4EB7-8087-1395DE6A9C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7550" y="5530296"/>
            <a:ext cx="1690750" cy="1121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510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axe">
  <a:themeElements>
    <a:clrScheme name="Personalizada 3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3A583"/>
      </a:accent1>
      <a:accent2>
        <a:srgbClr val="33A583"/>
      </a:accent2>
      <a:accent3>
        <a:srgbClr val="3594B4"/>
      </a:accent3>
      <a:accent4>
        <a:srgbClr val="6063B4"/>
      </a:accent4>
      <a:accent5>
        <a:srgbClr val="D35731"/>
      </a:accent5>
      <a:accent6>
        <a:srgbClr val="EBAC4B"/>
      </a:accent6>
      <a:hlink>
        <a:srgbClr val="65AD30"/>
      </a:hlink>
      <a:folHlink>
        <a:srgbClr val="8ED25B"/>
      </a:folHlink>
    </a:clrScheme>
    <a:fontScheme name="Paralaxe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ax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1A9F9826-882C-40B9-8F38-5A3B8CFD19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1885</TotalTime>
  <Words>611</Words>
  <Application>Microsoft Office PowerPoint</Application>
  <PresentationFormat>Widescreen</PresentationFormat>
  <Paragraphs>233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9" baseType="lpstr">
      <vt:lpstr>Arial</vt:lpstr>
      <vt:lpstr>Corbel</vt:lpstr>
      <vt:lpstr>Times New Roman</vt:lpstr>
      <vt:lpstr>Paralaxe</vt:lpstr>
      <vt:lpstr>RELATORIO DA OUVIDORIA 1° QUADRIMESTRE  FUNSAU-NA 2021</vt:lpstr>
      <vt:lpstr>Apresentação do PowerPoint</vt:lpstr>
      <vt:lpstr>Ouvidoria </vt:lpstr>
      <vt:lpstr> </vt:lpstr>
      <vt:lpstr>GRÁFICO REPRESENTATIVO USUÁRIOS E FUNCIONÁRIOS QUE SE MANIFESTARAM NAS URNAS  1º QUADRIMESTRE</vt:lpstr>
      <vt:lpstr>Apresentação do PowerPoint</vt:lpstr>
      <vt:lpstr>ATENDIMENTO GERAL RECEPÇÃO E SERVIÇO DE SEGURANÇA </vt:lpstr>
      <vt:lpstr>AVALIAÇÃO DO ATENDIMENTO CLASSIFICAÇÃO DE RISCO, EQUIPE MÉDICA E EQUIPE DE ENFERMAGEM </vt:lpstr>
      <vt:lpstr>AVALIAÇÃO DE ATENDIMENTO DE SERVIÇOS COMPLEMENTARES  RAIO X, ORTOPEDIA , ULTRASSON E LABORATORIO.</vt:lpstr>
      <vt:lpstr> AVALIAÇÃO DE QUALIDADE DAS INSTALAÇÕES  ORGANIZAÇÃO, HIGIENIZAÇÃO X LIMPEZA E ACOMODAÇÃO OFERECIDA </vt:lpstr>
      <vt:lpstr>Apresentação do PowerPoint</vt:lpstr>
      <vt:lpstr>QUALIDADE DAS INSTALAÇÕES E DO ATENDIMENTO GERAL   RECEPÇÃO, ALIMENTAÇÃO, ATENDIMENTO DA COPEIRA, INSTALAÇÕES, LIMPEZA E HORARIO DE VISITA. </vt:lpstr>
      <vt:lpstr>AVALIAÇÃO DE QUALIDADE NO ATENDIMENTO DA EQUIPE DE ATENÇÃO À SAÚDE  EQUIPE DE ENFERMAGEM,EQUIPE MÉDICA, FISIOTERAPIA, ASSISTENTE SOCIAL E NUTRICIONISTA </vt:lpstr>
      <vt:lpstr>PERFIL DOS MANISFESTANTES </vt:lpstr>
      <vt:lpstr>CONCLUSÃO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Windows</dc:creator>
  <cp:lastModifiedBy>Windows</cp:lastModifiedBy>
  <cp:revision>89</cp:revision>
  <dcterms:created xsi:type="dcterms:W3CDTF">2020-06-26T11:09:26Z</dcterms:created>
  <dcterms:modified xsi:type="dcterms:W3CDTF">2021-05-06T16:46:03Z</dcterms:modified>
</cp:coreProperties>
</file>